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2"/>
  </p:notesMasterIdLst>
  <p:handoutMasterIdLst>
    <p:handoutMasterId r:id="rId13"/>
  </p:handoutMasterIdLst>
  <p:sldIdLst>
    <p:sldId id="292" r:id="rId5"/>
    <p:sldId id="293" r:id="rId6"/>
    <p:sldId id="294" r:id="rId7"/>
    <p:sldId id="295" r:id="rId8"/>
    <p:sldId id="296" r:id="rId9"/>
    <p:sldId id="301" r:id="rId10"/>
    <p:sldId id="302" r:id="rId11"/>
  </p:sldIdLst>
  <p:sldSz cx="9144000" cy="6858000" type="screen4x3"/>
  <p:notesSz cx="6858000" cy="9144000"/>
  <p:defaultTextStyle>
    <a:lvl1pPr marL="0" algn="l" rtl="0" latinLnBrk="0">
      <a:defRPr sz="1800" kern="1200">
        <a:solidFill>
          <a:schemeClr val="tx1"/>
        </a:solidFill>
        <a:latin typeface="+mn-lt"/>
        <a:ea typeface="+mn-ea"/>
        <a:cs typeface="+mn-cs"/>
      </a:defRPr>
    </a:lvl1pPr>
    <a:lvl2pPr marL="457200" algn="l" rtl="0" latinLnBrk="0">
      <a:defRPr sz="1800" kern="1200">
        <a:solidFill>
          <a:schemeClr val="tx1"/>
        </a:solidFill>
        <a:latin typeface="+mn-lt"/>
        <a:ea typeface="+mn-ea"/>
        <a:cs typeface="+mn-cs"/>
      </a:defRPr>
    </a:lvl2pPr>
    <a:lvl3pPr marL="914400" algn="l" rtl="0" latinLnBrk="0">
      <a:defRPr sz="1800" kern="1200">
        <a:solidFill>
          <a:schemeClr val="tx1"/>
        </a:solidFill>
        <a:latin typeface="+mn-lt"/>
        <a:ea typeface="+mn-ea"/>
        <a:cs typeface="+mn-cs"/>
      </a:defRPr>
    </a:lvl3pPr>
    <a:lvl4pPr marL="1371600" algn="l" rtl="0" latinLnBrk="0">
      <a:defRPr sz="1800" kern="1200">
        <a:solidFill>
          <a:schemeClr val="tx1"/>
        </a:solidFill>
        <a:latin typeface="+mn-lt"/>
        <a:ea typeface="+mn-ea"/>
        <a:cs typeface="+mn-cs"/>
      </a:defRPr>
    </a:lvl4pPr>
    <a:lvl5pPr marL="1828800" algn="l" rtl="0" latinLnBrk="0">
      <a:defRPr sz="1800" kern="1200">
        <a:solidFill>
          <a:schemeClr val="tx1"/>
        </a:solidFill>
        <a:latin typeface="+mn-lt"/>
        <a:ea typeface="+mn-ea"/>
        <a:cs typeface="+mn-cs"/>
      </a:defRPr>
    </a:lvl5pPr>
    <a:lvl6pPr marL="2286000" algn="l" rtl="0" latinLnBrk="0">
      <a:defRPr sz="1800" kern="1200">
        <a:solidFill>
          <a:schemeClr val="tx1"/>
        </a:solidFill>
        <a:latin typeface="+mn-lt"/>
        <a:ea typeface="+mn-ea"/>
        <a:cs typeface="+mn-cs"/>
      </a:defRPr>
    </a:lvl6pPr>
    <a:lvl7pPr marL="2743200" algn="l" rtl="0" latinLnBrk="0">
      <a:defRPr sz="1800" kern="1200">
        <a:solidFill>
          <a:schemeClr val="tx1"/>
        </a:solidFill>
        <a:latin typeface="+mn-lt"/>
        <a:ea typeface="+mn-ea"/>
        <a:cs typeface="+mn-cs"/>
      </a:defRPr>
    </a:lvl7pPr>
    <a:lvl8pPr marL="3200400" algn="l" rtl="0" latinLnBrk="0">
      <a:defRPr sz="1800" kern="1200">
        <a:solidFill>
          <a:schemeClr val="tx1"/>
        </a:solidFill>
        <a:latin typeface="+mn-lt"/>
        <a:ea typeface="+mn-ea"/>
        <a:cs typeface="+mn-cs"/>
      </a:defRPr>
    </a:lvl8pPr>
    <a:lvl9pPr marL="3657600" algn="l" rtl="0" latinLnBrk="0">
      <a:defRPr sz="1800" kern="1200">
        <a:solidFill>
          <a:schemeClr val="tx1"/>
        </a:solidFill>
        <a:latin typeface="+mn-lt"/>
        <a:ea typeface="+mn-ea"/>
        <a:cs typeface="+mn-cs"/>
      </a:defRPr>
    </a:lvl9pPr>
    <a:extLst/>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77777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seCell>
      <a:tcStyle>
        <a:tcBdr/>
      </a:tcStyle>
    </a:seCell>
    <a:swCell>
      <a:tcStyle>
        <a:tcBdr/>
      </a:tcStyle>
    </a:swCell>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neCell>
      <a:tcStyle>
        <a:tcBdr/>
      </a:tcStyle>
    </a:neCell>
    <a:nwCell>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seCell>
      <a:tcStyle>
        <a:tcBdr/>
      </a:tcStyle>
    </a:seCell>
    <a:swCell>
      <a:tcStyle>
        <a:tcBdr/>
      </a:tcStyle>
    </a:swCell>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neCell>
      <a:tcStyle>
        <a:tcBdr/>
      </a:tcStyle>
    </a:neCell>
    <a:nwCell>
      <a:tcStyle>
        <a:tcBdr/>
      </a:tcStyle>
    </a:nw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2H>
      <a:tcStyle>
        <a:tcBdr/>
      </a:tcStyle>
    </a:band2H>
    <a:band1V>
      <a:tcStyle>
        <a:tcBdr/>
        <a:fill>
          <a:solidFill>
            <a:schemeClr val="lt1">
              <a:alpha val="20000"/>
            </a:schemeClr>
          </a:solidFill>
        </a:fill>
      </a:tcStyle>
    </a:band1V>
    <a:band2V>
      <a:tcStyle>
        <a:tcBdr/>
      </a:tcStyle>
    </a:band2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nwCell>
      <a:tcStyle>
        <a:tcBdr/>
      </a:tcStyle>
    </a:nw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2H>
      <a:tcStyle>
        <a:tcBdr/>
      </a:tcStyle>
    </a:band2H>
    <a:band1V>
      <a:tcStyle>
        <a:tcBdr/>
        <a:fill>
          <a:solidFill>
            <a:schemeClr val="lt1">
              <a:alpha val="20000"/>
            </a:schemeClr>
          </a:solidFill>
        </a:fill>
      </a:tcStyle>
    </a:band1V>
    <a:band2V>
      <a:tcStyle>
        <a:tcBdr/>
      </a:tcStyle>
    </a:band2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nwCell>
      <a:tcStyle>
        <a:tcBdr/>
      </a:tcStyle>
    </a:nwCell>
  </a:tblStyle>
  <a:tblStyle styleId="{5C22544A-7EE6-4342-B048-85BDC9FD1C3A}" styleName="Medium Style 2 - Accent 1">
    <a:wholeTbl>
      <a:tcTxStyle>
        <a:fontRef idx="minor">
          <a:scrgbClr r="0" g="0" b="0"/>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fontRef idx="minor">
          <a:scrgbClr r="0" g="0" b="0"/>
        </a:fontRef>
        <a:schemeClr val="lt1"/>
      </a:tcTxStyle>
      <a:tcStyle>
        <a:tcBdr>
          <a:top>
            <a:ln w="38100" cmpd="sng">
              <a:solidFill>
                <a:schemeClr val="lt1"/>
              </a:solidFill>
            </a:ln>
          </a:top>
        </a:tcBdr>
        <a:fill>
          <a:solidFill>
            <a:schemeClr val="accent1"/>
          </a:solidFill>
        </a:fill>
      </a:tcStyle>
    </a:lastRow>
    <a:seCell>
      <a:tcStyle>
        <a:tcBdr/>
      </a:tcStyle>
    </a:seCell>
    <a:swCell>
      <a:tcStyle>
        <a:tcBdr/>
      </a:tcStyle>
    </a:swCell>
    <a:firstRow>
      <a:tcTxStyle b="on">
        <a:fontRef idx="minor">
          <a:scrgbClr r="0" g="0" b="0"/>
        </a:fontRef>
        <a:schemeClr val="lt1"/>
      </a:tcTxStyle>
      <a:tcStyle>
        <a:tcBdr>
          <a:bottom>
            <a:ln w="38100" cmpd="sng">
              <a:solidFill>
                <a:schemeClr val="lt1"/>
              </a:solidFill>
            </a:ln>
          </a:bottom>
        </a:tcBdr>
        <a:fill>
          <a:solidFill>
            <a:schemeClr val="accent1"/>
          </a:solidFill>
        </a:fill>
      </a:tcStyle>
    </a:firstRow>
    <a:neCell>
      <a:tcStyle>
        <a:tcBdr/>
      </a:tcStyle>
    </a:neCell>
    <a:nwCell>
      <a:tcStyle>
        <a:tcBdr/>
      </a:tcStyle>
    </a:nw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2H>
      <a:tcStyle>
        <a:tcBdr/>
      </a:tcStyle>
    </a:band2H>
    <a:band1V>
      <a:tcStyle>
        <a:tcBdr/>
        <a:fill>
          <a:solidFill>
            <a:schemeClr val="lt1">
              <a:alpha val="20000"/>
            </a:schemeClr>
          </a:solidFill>
        </a:fill>
      </a:tcStyle>
    </a:band1V>
    <a:band2V>
      <a:tcStyle>
        <a:tcBdr/>
      </a:tcStyle>
    </a:band2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nwCell>
      <a:tcStyle>
        <a:tcBdr/>
      </a:tcStyle>
    </a:nw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seCell>
      <a:tcStyle>
        <a:tcBdr/>
      </a:tcStyle>
    </a:seCell>
    <a:swCell>
      <a:tcStyle>
        <a:tcBdr/>
      </a:tcStyle>
    </a:swCell>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neCell>
      <a:tcStyle>
        <a:tcBdr/>
      </a:tcStyle>
    </a:neCell>
    <a:nwCell>
      <a:tcStyle>
        <a:tcBdr/>
      </a:tcStyle>
    </a:nwCell>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1774" autoAdjust="0"/>
  </p:normalViewPr>
  <p:slideViewPr>
    <p:cSldViewPr>
      <p:cViewPr varScale="1">
        <p:scale>
          <a:sx n="86" d="100"/>
          <a:sy n="86" d="100"/>
        </p:scale>
        <p:origin x="828"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8" d="100"/>
          <a:sy n="58" d="100"/>
        </p:scale>
        <p:origin x="2965" y="4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78A06C0-4888-4ADC-BB0C-9E7361168730}" type="doc">
      <dgm:prSet loTypeId="urn:microsoft.com/office/officeart/2005/8/layout/target1" loCatId="relationship" qsTypeId="urn:microsoft.com/office/officeart/2005/8/quickstyle/simple1" qsCatId="simple" csTypeId="urn:microsoft.com/office/officeart/2005/8/colors/accent2_5" csCatId="accent2" phldr="1"/>
      <dgm:spPr/>
      <dgm:t>
        <a:bodyPr/>
        <a:lstStyle/>
        <a:p>
          <a:endParaRPr lang="en-US"/>
        </a:p>
      </dgm:t>
    </dgm:pt>
    <dgm:pt modelId="{566E96CA-8735-4E63-8D54-7B02E452E33D}">
      <dgm:prSet/>
      <dgm:spPr/>
      <dgm:t>
        <a:bodyPr/>
        <a:lstStyle/>
        <a:p>
          <a:pPr rtl="0"/>
          <a:r>
            <a:rPr lang="en-US" dirty="0">
              <a:latin typeface="+mn-lt"/>
              <a:cs typeface="Arial" pitchFamily="34" charset="0"/>
            </a:rPr>
            <a:t>1- Create a deeper understanding of the importance of solar energy.</a:t>
          </a:r>
        </a:p>
      </dgm:t>
    </dgm:pt>
    <dgm:pt modelId="{A01A9E41-DF95-4BCB-BF9F-376913A77E2E}" type="parTrans" cxnId="{6526A243-8A27-4C04-8B49-6B697ABA410A}">
      <dgm:prSet/>
      <dgm:spPr/>
      <dgm:t>
        <a:bodyPr/>
        <a:lstStyle/>
        <a:p>
          <a:endParaRPr lang="en-US"/>
        </a:p>
      </dgm:t>
    </dgm:pt>
    <dgm:pt modelId="{76AB8D80-F69A-434E-81B9-73FEF72CC578}" type="sibTrans" cxnId="{6526A243-8A27-4C04-8B49-6B697ABA410A}">
      <dgm:prSet/>
      <dgm:spPr/>
      <dgm:t>
        <a:bodyPr/>
        <a:lstStyle/>
        <a:p>
          <a:endParaRPr lang="en-US"/>
        </a:p>
      </dgm:t>
    </dgm:pt>
    <dgm:pt modelId="{062EC279-DBB5-4FB2-A50F-143FC9F6C740}">
      <dgm:prSet/>
      <dgm:spPr/>
      <dgm:t>
        <a:bodyPr/>
        <a:lstStyle/>
        <a:p>
          <a:pPr rtl="0"/>
          <a:r>
            <a:rPr lang="en-US" dirty="0">
              <a:latin typeface="+mn-lt"/>
              <a:cs typeface="Arial" pitchFamily="34" charset="0"/>
            </a:rPr>
            <a:t>2- Analyze NASA POWER</a:t>
          </a:r>
          <a:r>
            <a:rPr lang="ar-EG" dirty="0">
              <a:latin typeface="+mn-lt"/>
              <a:cs typeface="Arial" pitchFamily="34" charset="0"/>
            </a:rPr>
            <a:t>’</a:t>
          </a:r>
          <a:r>
            <a:rPr lang="en-US" dirty="0">
              <a:latin typeface="+mn-lt"/>
              <a:cs typeface="Arial" pitchFamily="34" charset="0"/>
            </a:rPr>
            <a:t>s data into simple graphs.</a:t>
          </a:r>
        </a:p>
      </dgm:t>
    </dgm:pt>
    <dgm:pt modelId="{96F5537F-9F33-4E8D-A843-B0BB93AD5F51}" type="parTrans" cxnId="{02A9E34A-0234-47EA-82F6-490648A5BBDB}">
      <dgm:prSet/>
      <dgm:spPr/>
      <dgm:t>
        <a:bodyPr/>
        <a:lstStyle/>
        <a:p>
          <a:endParaRPr lang="en-US"/>
        </a:p>
      </dgm:t>
    </dgm:pt>
    <dgm:pt modelId="{607C11F1-8A58-4B97-9478-8E41AD02BD07}" type="sibTrans" cxnId="{02A9E34A-0234-47EA-82F6-490648A5BBDB}">
      <dgm:prSet/>
      <dgm:spPr/>
      <dgm:t>
        <a:bodyPr/>
        <a:lstStyle/>
        <a:p>
          <a:endParaRPr lang="en-US"/>
        </a:p>
      </dgm:t>
    </dgm:pt>
    <dgm:pt modelId="{554B6B70-78BF-4B46-9BF4-E86FFF69B0AD}">
      <dgm:prSet/>
      <dgm:spPr/>
      <dgm:t>
        <a:bodyPr/>
        <a:lstStyle/>
        <a:p>
          <a:pPr rtl="0"/>
          <a:r>
            <a:rPr lang="en-US" dirty="0">
              <a:latin typeface="+mn-lt"/>
              <a:cs typeface="Arial" pitchFamily="34" charset="0"/>
            </a:rPr>
            <a:t>3- Integrating spatial and environmental information to make understanding clearer.</a:t>
          </a:r>
        </a:p>
      </dgm:t>
    </dgm:pt>
    <dgm:pt modelId="{E505A992-23B5-4A06-BB51-E11F804383FC}" type="parTrans" cxnId="{36B31DB1-1FA1-45E4-8AE5-BA441E41E11D}">
      <dgm:prSet/>
      <dgm:spPr/>
      <dgm:t>
        <a:bodyPr/>
        <a:lstStyle/>
        <a:p>
          <a:endParaRPr lang="en-US"/>
        </a:p>
      </dgm:t>
    </dgm:pt>
    <dgm:pt modelId="{6F81C20C-D97B-4A8B-987A-9EED43F613EE}" type="sibTrans" cxnId="{36B31DB1-1FA1-45E4-8AE5-BA441E41E11D}">
      <dgm:prSet/>
      <dgm:spPr/>
      <dgm:t>
        <a:bodyPr/>
        <a:lstStyle/>
        <a:p>
          <a:endParaRPr lang="en-US"/>
        </a:p>
      </dgm:t>
    </dgm:pt>
    <dgm:pt modelId="{F83FC547-7C98-4BA1-A525-A388021023AD}" type="pres">
      <dgm:prSet presAssocID="{978A06C0-4888-4ADC-BB0C-9E7361168730}" presName="composite" presStyleCnt="0">
        <dgm:presLayoutVars>
          <dgm:chMax val="5"/>
          <dgm:dir/>
          <dgm:resizeHandles val="exact"/>
        </dgm:presLayoutVars>
      </dgm:prSet>
      <dgm:spPr/>
    </dgm:pt>
    <dgm:pt modelId="{5B2A6C11-B8FD-420B-BE47-355E2F8B3DFC}" type="pres">
      <dgm:prSet presAssocID="{566E96CA-8735-4E63-8D54-7B02E452E33D}" presName="circle1" presStyleLbl="lnNode1" presStyleIdx="0" presStyleCnt="3" custLinFactNeighborX="-2975" custLinFactNeighborY="-2381"/>
      <dgm:spPr>
        <a:ln w="50800">
          <a:solidFill>
            <a:schemeClr val="bg1">
              <a:lumMod val="75000"/>
              <a:lumOff val="25000"/>
            </a:schemeClr>
          </a:solidFill>
        </a:ln>
      </dgm:spPr>
    </dgm:pt>
    <dgm:pt modelId="{3D7AB509-6BA0-4C30-9B59-90C18990B40E}" type="pres">
      <dgm:prSet presAssocID="{566E96CA-8735-4E63-8D54-7B02E452E33D}" presName="text1" presStyleLbl="revTx" presStyleIdx="0" presStyleCnt="3">
        <dgm:presLayoutVars>
          <dgm:bulletEnabled val="1"/>
        </dgm:presLayoutVars>
      </dgm:prSet>
      <dgm:spPr/>
    </dgm:pt>
    <dgm:pt modelId="{DC840353-2282-4112-92DE-A3E5E740D83E}" type="pres">
      <dgm:prSet presAssocID="{566E96CA-8735-4E63-8D54-7B02E452E33D}" presName="line1" presStyleLbl="callout" presStyleIdx="0" presStyleCnt="6"/>
      <dgm:spPr>
        <a:effectLst>
          <a:outerShdw blurRad="25400" dist="25400" algn="l" rotWithShape="0">
            <a:prstClr val="black">
              <a:alpha val="40000"/>
            </a:prstClr>
          </a:outerShdw>
        </a:effectLst>
      </dgm:spPr>
    </dgm:pt>
    <dgm:pt modelId="{8C034039-2DFB-4963-879A-D2FCDCB1BD05}" type="pres">
      <dgm:prSet presAssocID="{566E96CA-8735-4E63-8D54-7B02E452E33D}" presName="d1" presStyleLbl="callout" presStyleIdx="1" presStyleCnt="6"/>
      <dgm:spPr>
        <a:effectLst>
          <a:outerShdw blurRad="25400" dist="25400" algn="l" rotWithShape="0">
            <a:prstClr val="black">
              <a:alpha val="40000"/>
            </a:prstClr>
          </a:outerShdw>
        </a:effectLst>
      </dgm:spPr>
    </dgm:pt>
    <dgm:pt modelId="{1F39E39C-0280-4F42-94ED-A35C53334115}" type="pres">
      <dgm:prSet presAssocID="{062EC279-DBB5-4FB2-A50F-143FC9F6C740}" presName="circle2" presStyleLbl="lnNode1" presStyleIdx="1" presStyleCnt="3"/>
      <dgm:spPr>
        <a:ln w="50800">
          <a:solidFill>
            <a:schemeClr val="bg1">
              <a:lumMod val="75000"/>
              <a:lumOff val="25000"/>
            </a:schemeClr>
          </a:solidFill>
        </a:ln>
      </dgm:spPr>
    </dgm:pt>
    <dgm:pt modelId="{D1036620-22CD-4210-B9CB-CC9557B12E47}" type="pres">
      <dgm:prSet presAssocID="{062EC279-DBB5-4FB2-A50F-143FC9F6C740}" presName="text2" presStyleLbl="revTx" presStyleIdx="1" presStyleCnt="3">
        <dgm:presLayoutVars>
          <dgm:bulletEnabled val="1"/>
        </dgm:presLayoutVars>
      </dgm:prSet>
      <dgm:spPr/>
    </dgm:pt>
    <dgm:pt modelId="{FD6221E4-5503-4B42-94DA-FE23DE0A12B5}" type="pres">
      <dgm:prSet presAssocID="{062EC279-DBB5-4FB2-A50F-143FC9F6C740}" presName="line2" presStyleLbl="callout" presStyleIdx="2" presStyleCnt="6"/>
      <dgm:spPr>
        <a:effectLst>
          <a:outerShdw blurRad="25400" dist="25400" algn="l" rotWithShape="0">
            <a:prstClr val="black">
              <a:alpha val="40000"/>
            </a:prstClr>
          </a:outerShdw>
        </a:effectLst>
      </dgm:spPr>
    </dgm:pt>
    <dgm:pt modelId="{FD53BD5F-3D10-4661-9F3E-B99C43FB6B3C}" type="pres">
      <dgm:prSet presAssocID="{062EC279-DBB5-4FB2-A50F-143FC9F6C740}" presName="d2" presStyleLbl="callout" presStyleIdx="3" presStyleCnt="6"/>
      <dgm:spPr>
        <a:effectLst>
          <a:outerShdw blurRad="25400" dist="25400" algn="l" rotWithShape="0">
            <a:prstClr val="black">
              <a:alpha val="40000"/>
            </a:prstClr>
          </a:outerShdw>
        </a:effectLst>
      </dgm:spPr>
    </dgm:pt>
    <dgm:pt modelId="{3F30D057-F4F1-4E8E-BA1C-1EA6ED36557C}" type="pres">
      <dgm:prSet presAssocID="{554B6B70-78BF-4B46-9BF4-E86FFF69B0AD}" presName="circle3" presStyleLbl="lnNode1" presStyleIdx="2" presStyleCnt="3"/>
      <dgm:spPr>
        <a:ln>
          <a:solidFill>
            <a:schemeClr val="bg2"/>
          </a:solidFill>
        </a:ln>
      </dgm:spPr>
    </dgm:pt>
    <dgm:pt modelId="{72554440-F6E0-409C-BEB8-1658A7D0C84D}" type="pres">
      <dgm:prSet presAssocID="{554B6B70-78BF-4B46-9BF4-E86FFF69B0AD}" presName="text3" presStyleLbl="revTx" presStyleIdx="2" presStyleCnt="3">
        <dgm:presLayoutVars>
          <dgm:bulletEnabled val="1"/>
        </dgm:presLayoutVars>
      </dgm:prSet>
      <dgm:spPr/>
    </dgm:pt>
    <dgm:pt modelId="{3565DF0B-FF98-431E-94BA-52C1748A7EE8}" type="pres">
      <dgm:prSet presAssocID="{554B6B70-78BF-4B46-9BF4-E86FFF69B0AD}" presName="line3" presStyleLbl="callout" presStyleIdx="4" presStyleCnt="6"/>
      <dgm:spPr>
        <a:effectLst>
          <a:outerShdw blurRad="25400" dist="25400" algn="l" rotWithShape="0">
            <a:prstClr val="black">
              <a:alpha val="40000"/>
            </a:prstClr>
          </a:outerShdw>
        </a:effectLst>
      </dgm:spPr>
    </dgm:pt>
    <dgm:pt modelId="{FA4F0EDC-FF8B-47C2-911B-5D735A0E2535}" type="pres">
      <dgm:prSet presAssocID="{554B6B70-78BF-4B46-9BF4-E86FFF69B0AD}" presName="d3" presStyleLbl="callout" presStyleIdx="5" presStyleCnt="6"/>
      <dgm:spPr>
        <a:effectLst>
          <a:outerShdw blurRad="25400" dist="25400" algn="l" rotWithShape="0">
            <a:prstClr val="black">
              <a:alpha val="40000"/>
            </a:prstClr>
          </a:outerShdw>
        </a:effectLst>
      </dgm:spPr>
    </dgm:pt>
  </dgm:ptLst>
  <dgm:cxnLst>
    <dgm:cxn modelId="{B96DAC0F-CB73-411F-92AD-052AAD8AD0E5}" type="presOf" srcId="{978A06C0-4888-4ADC-BB0C-9E7361168730}" destId="{F83FC547-7C98-4BA1-A525-A388021023AD}" srcOrd="0" destOrd="0" presId="urn:microsoft.com/office/officeart/2005/8/layout/target1"/>
    <dgm:cxn modelId="{66DB6C31-96F0-4334-AD0F-CE70084A8431}" type="presOf" srcId="{566E96CA-8735-4E63-8D54-7B02E452E33D}" destId="{3D7AB509-6BA0-4C30-9B59-90C18990B40E}" srcOrd="0" destOrd="0" presId="urn:microsoft.com/office/officeart/2005/8/layout/target1"/>
    <dgm:cxn modelId="{3D3B5D40-1BD1-4060-B6B2-2DD98431D479}" type="presOf" srcId="{062EC279-DBB5-4FB2-A50F-143FC9F6C740}" destId="{D1036620-22CD-4210-B9CB-CC9557B12E47}" srcOrd="0" destOrd="0" presId="urn:microsoft.com/office/officeart/2005/8/layout/target1"/>
    <dgm:cxn modelId="{6526A243-8A27-4C04-8B49-6B697ABA410A}" srcId="{978A06C0-4888-4ADC-BB0C-9E7361168730}" destId="{566E96CA-8735-4E63-8D54-7B02E452E33D}" srcOrd="0" destOrd="0" parTransId="{A01A9E41-DF95-4BCB-BF9F-376913A77E2E}" sibTransId="{76AB8D80-F69A-434E-81B9-73FEF72CC578}"/>
    <dgm:cxn modelId="{02A9E34A-0234-47EA-82F6-490648A5BBDB}" srcId="{978A06C0-4888-4ADC-BB0C-9E7361168730}" destId="{062EC279-DBB5-4FB2-A50F-143FC9F6C740}" srcOrd="1" destOrd="0" parTransId="{96F5537F-9F33-4E8D-A843-B0BB93AD5F51}" sibTransId="{607C11F1-8A58-4B97-9478-8E41AD02BD07}"/>
    <dgm:cxn modelId="{36B31DB1-1FA1-45E4-8AE5-BA441E41E11D}" srcId="{978A06C0-4888-4ADC-BB0C-9E7361168730}" destId="{554B6B70-78BF-4B46-9BF4-E86FFF69B0AD}" srcOrd="2" destOrd="0" parTransId="{E505A992-23B5-4A06-BB51-E11F804383FC}" sibTransId="{6F81C20C-D97B-4A8B-987A-9EED43F613EE}"/>
    <dgm:cxn modelId="{CCA53FD9-E033-4104-AC52-AB1B2811ADA5}" type="presOf" srcId="{554B6B70-78BF-4B46-9BF4-E86FFF69B0AD}" destId="{72554440-F6E0-409C-BEB8-1658A7D0C84D}" srcOrd="0" destOrd="0" presId="urn:microsoft.com/office/officeart/2005/8/layout/target1"/>
    <dgm:cxn modelId="{7AB30518-AEDF-4BB4-90A3-7D27D529C4C3}" type="presParOf" srcId="{F83FC547-7C98-4BA1-A525-A388021023AD}" destId="{5B2A6C11-B8FD-420B-BE47-355E2F8B3DFC}" srcOrd="0" destOrd="0" presId="urn:microsoft.com/office/officeart/2005/8/layout/target1"/>
    <dgm:cxn modelId="{F9A34EC6-2636-4E42-BD58-F7DE83BA8FC8}" type="presParOf" srcId="{F83FC547-7C98-4BA1-A525-A388021023AD}" destId="{3D7AB509-6BA0-4C30-9B59-90C18990B40E}" srcOrd="1" destOrd="0" presId="urn:microsoft.com/office/officeart/2005/8/layout/target1"/>
    <dgm:cxn modelId="{A8960AC4-775E-4D5E-ADEA-9A462D9D0210}" type="presParOf" srcId="{F83FC547-7C98-4BA1-A525-A388021023AD}" destId="{DC840353-2282-4112-92DE-A3E5E740D83E}" srcOrd="2" destOrd="0" presId="urn:microsoft.com/office/officeart/2005/8/layout/target1"/>
    <dgm:cxn modelId="{21D543BF-BB3E-4D21-AA4B-E17DF7FAA8ED}" type="presParOf" srcId="{F83FC547-7C98-4BA1-A525-A388021023AD}" destId="{8C034039-2DFB-4963-879A-D2FCDCB1BD05}" srcOrd="3" destOrd="0" presId="urn:microsoft.com/office/officeart/2005/8/layout/target1"/>
    <dgm:cxn modelId="{221C3BD8-8155-40E2-AB95-14D4A5537EA6}" type="presParOf" srcId="{F83FC547-7C98-4BA1-A525-A388021023AD}" destId="{1F39E39C-0280-4F42-94ED-A35C53334115}" srcOrd="4" destOrd="0" presId="urn:microsoft.com/office/officeart/2005/8/layout/target1"/>
    <dgm:cxn modelId="{A2CF1743-3444-4D9B-AFE3-A7CA7A7B4716}" type="presParOf" srcId="{F83FC547-7C98-4BA1-A525-A388021023AD}" destId="{D1036620-22CD-4210-B9CB-CC9557B12E47}" srcOrd="5" destOrd="0" presId="urn:microsoft.com/office/officeart/2005/8/layout/target1"/>
    <dgm:cxn modelId="{A7D562A6-A5F4-436E-94F9-33885AD5D8C9}" type="presParOf" srcId="{F83FC547-7C98-4BA1-A525-A388021023AD}" destId="{FD6221E4-5503-4B42-94DA-FE23DE0A12B5}" srcOrd="6" destOrd="0" presId="urn:microsoft.com/office/officeart/2005/8/layout/target1"/>
    <dgm:cxn modelId="{C8F72AE5-8E4D-46B3-8C24-644ABDC933B3}" type="presParOf" srcId="{F83FC547-7C98-4BA1-A525-A388021023AD}" destId="{FD53BD5F-3D10-4661-9F3E-B99C43FB6B3C}" srcOrd="7" destOrd="0" presId="urn:microsoft.com/office/officeart/2005/8/layout/target1"/>
    <dgm:cxn modelId="{649F1897-A3AC-42DC-ACF4-1D81A28FC6C5}" type="presParOf" srcId="{F83FC547-7C98-4BA1-A525-A388021023AD}" destId="{3F30D057-F4F1-4E8E-BA1C-1EA6ED36557C}" srcOrd="8" destOrd="0" presId="urn:microsoft.com/office/officeart/2005/8/layout/target1"/>
    <dgm:cxn modelId="{087D1B95-6858-466E-94AD-1B9C661710BB}" type="presParOf" srcId="{F83FC547-7C98-4BA1-A525-A388021023AD}" destId="{72554440-F6E0-409C-BEB8-1658A7D0C84D}" srcOrd="9" destOrd="0" presId="urn:microsoft.com/office/officeart/2005/8/layout/target1"/>
    <dgm:cxn modelId="{DE8E6C1C-9A74-4FA6-9EB5-1BB03280FD97}" type="presParOf" srcId="{F83FC547-7C98-4BA1-A525-A388021023AD}" destId="{3565DF0B-FF98-431E-94BA-52C1748A7EE8}" srcOrd="10" destOrd="0" presId="urn:microsoft.com/office/officeart/2005/8/layout/target1"/>
    <dgm:cxn modelId="{09849858-7AC5-47D4-9D48-29B7F5C09474}" type="presParOf" srcId="{F83FC547-7C98-4BA1-A525-A388021023AD}" destId="{FA4F0EDC-FF8B-47C2-911B-5D735A0E2535}" srcOrd="11" destOrd="0" presId="urn:microsoft.com/office/officeart/2005/8/layout/targe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30D057-F4F1-4E8E-BA1C-1EA6ED36557C}">
      <dsp:nvSpPr>
        <dsp:cNvPr id="0" name=""/>
        <dsp:cNvSpPr/>
      </dsp:nvSpPr>
      <dsp:spPr>
        <a:xfrm>
          <a:off x="36512" y="1082674"/>
          <a:ext cx="3248025" cy="3248025"/>
        </a:xfrm>
        <a:prstGeom prst="ellipse">
          <a:avLst/>
        </a:prstGeom>
        <a:solidFill>
          <a:schemeClr val="accent2">
            <a:shade val="90000"/>
            <a:hueOff val="236639"/>
            <a:satOff val="8300"/>
            <a:lumOff val="19983"/>
            <a:alphaOff val="-50000"/>
          </a:schemeClr>
        </a:solidFill>
        <a:ln w="19050" cap="flat" cmpd="sng" algn="ctr">
          <a:solidFill>
            <a:schemeClr val="bg2"/>
          </a:solidFill>
          <a:prstDash val="solid"/>
        </a:ln>
        <a:effectLst/>
      </dsp:spPr>
      <dsp:style>
        <a:lnRef idx="2">
          <a:scrgbClr r="0" g="0" b="0"/>
        </a:lnRef>
        <a:fillRef idx="1">
          <a:scrgbClr r="0" g="0" b="0"/>
        </a:fillRef>
        <a:effectRef idx="0">
          <a:scrgbClr r="0" g="0" b="0"/>
        </a:effectRef>
        <a:fontRef idx="minor">
          <a:schemeClr val="lt1"/>
        </a:fontRef>
      </dsp:style>
    </dsp:sp>
    <dsp:sp modelId="{1F39E39C-0280-4F42-94ED-A35C53334115}">
      <dsp:nvSpPr>
        <dsp:cNvPr id="0" name=""/>
        <dsp:cNvSpPr/>
      </dsp:nvSpPr>
      <dsp:spPr>
        <a:xfrm>
          <a:off x="686117" y="1732279"/>
          <a:ext cx="1948815" cy="1948815"/>
        </a:xfrm>
        <a:prstGeom prst="ellipse">
          <a:avLst/>
        </a:prstGeom>
        <a:solidFill>
          <a:schemeClr val="accent2">
            <a:shade val="90000"/>
            <a:hueOff val="118320"/>
            <a:satOff val="4150"/>
            <a:lumOff val="9991"/>
            <a:alphaOff val="-25000"/>
          </a:schemeClr>
        </a:solidFill>
        <a:ln w="50800" cap="flat" cmpd="sng" algn="ctr">
          <a:solidFill>
            <a:schemeClr val="bg1">
              <a:lumMod val="75000"/>
              <a:lumOff val="25000"/>
            </a:schemeClr>
          </a:solidFill>
          <a:prstDash val="solid"/>
        </a:ln>
        <a:effectLst/>
      </dsp:spPr>
      <dsp:style>
        <a:lnRef idx="2">
          <a:scrgbClr r="0" g="0" b="0"/>
        </a:lnRef>
        <a:fillRef idx="1">
          <a:scrgbClr r="0" g="0" b="0"/>
        </a:fillRef>
        <a:effectRef idx="0">
          <a:scrgbClr r="0" g="0" b="0"/>
        </a:effectRef>
        <a:fontRef idx="minor">
          <a:schemeClr val="lt1"/>
        </a:fontRef>
      </dsp:style>
    </dsp:sp>
    <dsp:sp modelId="{5B2A6C11-B8FD-420B-BE47-355E2F8B3DFC}">
      <dsp:nvSpPr>
        <dsp:cNvPr id="0" name=""/>
        <dsp:cNvSpPr/>
      </dsp:nvSpPr>
      <dsp:spPr>
        <a:xfrm>
          <a:off x="1316396" y="2366417"/>
          <a:ext cx="649605" cy="649605"/>
        </a:xfrm>
        <a:prstGeom prst="ellipse">
          <a:avLst/>
        </a:prstGeom>
        <a:solidFill>
          <a:schemeClr val="accent2">
            <a:shade val="90000"/>
            <a:hueOff val="0"/>
            <a:satOff val="0"/>
            <a:lumOff val="0"/>
            <a:alphaOff val="0"/>
          </a:schemeClr>
        </a:solidFill>
        <a:ln w="50800" cap="flat" cmpd="sng" algn="ctr">
          <a:solidFill>
            <a:schemeClr val="bg1">
              <a:lumMod val="75000"/>
              <a:lumOff val="25000"/>
            </a:schemeClr>
          </a:solidFill>
          <a:prstDash val="solid"/>
        </a:ln>
        <a:effectLst/>
      </dsp:spPr>
      <dsp:style>
        <a:lnRef idx="2">
          <a:scrgbClr r="0" g="0" b="0"/>
        </a:lnRef>
        <a:fillRef idx="1">
          <a:scrgbClr r="0" g="0" b="0"/>
        </a:fillRef>
        <a:effectRef idx="0">
          <a:scrgbClr r="0" g="0" b="0"/>
        </a:effectRef>
        <a:fontRef idx="minor">
          <a:schemeClr val="lt1"/>
        </a:fontRef>
      </dsp:style>
    </dsp:sp>
    <dsp:sp modelId="{3D7AB509-6BA0-4C30-9B59-90C18990B40E}">
      <dsp:nvSpPr>
        <dsp:cNvPr id="0" name=""/>
        <dsp:cNvSpPr/>
      </dsp:nvSpPr>
      <dsp:spPr>
        <a:xfrm>
          <a:off x="3825875" y="0"/>
          <a:ext cx="1624012" cy="9473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16510" rIns="16510" bIns="16510" numCol="1" spcCol="1270" anchor="ctr" anchorCtr="0">
          <a:noAutofit/>
        </a:bodyPr>
        <a:lstStyle/>
        <a:p>
          <a:pPr marL="0" lvl="0" indent="0" algn="l" defTabSz="577850" rtl="0">
            <a:lnSpc>
              <a:spcPct val="90000"/>
            </a:lnSpc>
            <a:spcBef>
              <a:spcPct val="0"/>
            </a:spcBef>
            <a:spcAft>
              <a:spcPct val="35000"/>
            </a:spcAft>
            <a:buNone/>
          </a:pPr>
          <a:r>
            <a:rPr lang="en-US" sz="1300" kern="1200" dirty="0">
              <a:latin typeface="+mn-lt"/>
              <a:cs typeface="Arial" pitchFamily="34" charset="0"/>
            </a:rPr>
            <a:t>1- Create a deeper understanding of the importance of solar energy.</a:t>
          </a:r>
        </a:p>
      </dsp:txBody>
      <dsp:txXfrm>
        <a:off x="3825875" y="0"/>
        <a:ext cx="1624012" cy="947340"/>
      </dsp:txXfrm>
    </dsp:sp>
    <dsp:sp modelId="{DC840353-2282-4112-92DE-A3E5E740D83E}">
      <dsp:nvSpPr>
        <dsp:cNvPr id="0" name=""/>
        <dsp:cNvSpPr/>
      </dsp:nvSpPr>
      <dsp:spPr>
        <a:xfrm>
          <a:off x="3419871" y="473670"/>
          <a:ext cx="406003"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ln>
        <a:effectLst>
          <a:outerShdw blurRad="25400" dist="25400" algn="l" rotWithShape="0">
            <a:prstClr val="black">
              <a:alpha val="40000"/>
            </a:prstClr>
          </a:outerShdw>
        </a:effectLst>
      </dsp:spPr>
      <dsp:style>
        <a:lnRef idx="2">
          <a:scrgbClr r="0" g="0" b="0"/>
        </a:lnRef>
        <a:fillRef idx="1">
          <a:scrgbClr r="0" g="0" b="0"/>
        </a:fillRef>
        <a:effectRef idx="0">
          <a:scrgbClr r="0" g="0" b="0"/>
        </a:effectRef>
        <a:fontRef idx="minor"/>
      </dsp:style>
    </dsp:sp>
    <dsp:sp modelId="{8C034039-2DFB-4963-879A-D2FCDCB1BD05}">
      <dsp:nvSpPr>
        <dsp:cNvPr id="0" name=""/>
        <dsp:cNvSpPr/>
      </dsp:nvSpPr>
      <dsp:spPr>
        <a:xfrm rot="5400000">
          <a:off x="1423148" y="711588"/>
          <a:ext cx="2232475" cy="1757722"/>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ln>
        <a:effectLst>
          <a:outerShdw blurRad="25400" dist="25400" algn="l" rotWithShape="0">
            <a:prstClr val="black">
              <a:alpha val="40000"/>
            </a:prstClr>
          </a:outerShdw>
        </a:effectLst>
      </dsp:spPr>
      <dsp:style>
        <a:lnRef idx="2">
          <a:scrgbClr r="0" g="0" b="0"/>
        </a:lnRef>
        <a:fillRef idx="1">
          <a:scrgbClr r="0" g="0" b="0"/>
        </a:fillRef>
        <a:effectRef idx="0">
          <a:scrgbClr r="0" g="0" b="0"/>
        </a:effectRef>
        <a:fontRef idx="minor"/>
      </dsp:style>
    </dsp:sp>
    <dsp:sp modelId="{D1036620-22CD-4210-B9CB-CC9557B12E47}">
      <dsp:nvSpPr>
        <dsp:cNvPr id="0" name=""/>
        <dsp:cNvSpPr/>
      </dsp:nvSpPr>
      <dsp:spPr>
        <a:xfrm>
          <a:off x="3825875" y="947340"/>
          <a:ext cx="1624012" cy="9473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16510" rIns="16510" bIns="16510" numCol="1" spcCol="1270" anchor="ctr" anchorCtr="0">
          <a:noAutofit/>
        </a:bodyPr>
        <a:lstStyle/>
        <a:p>
          <a:pPr marL="0" lvl="0" indent="0" algn="l" defTabSz="577850" rtl="0">
            <a:lnSpc>
              <a:spcPct val="90000"/>
            </a:lnSpc>
            <a:spcBef>
              <a:spcPct val="0"/>
            </a:spcBef>
            <a:spcAft>
              <a:spcPct val="35000"/>
            </a:spcAft>
            <a:buNone/>
          </a:pPr>
          <a:r>
            <a:rPr lang="en-US" sz="1300" kern="1200" dirty="0">
              <a:latin typeface="+mn-lt"/>
              <a:cs typeface="Arial" pitchFamily="34" charset="0"/>
            </a:rPr>
            <a:t>2- Analyze NASA POWER</a:t>
          </a:r>
          <a:r>
            <a:rPr lang="ar-EG" sz="1300" kern="1200" dirty="0">
              <a:latin typeface="+mn-lt"/>
              <a:cs typeface="Arial" pitchFamily="34" charset="0"/>
            </a:rPr>
            <a:t>’</a:t>
          </a:r>
          <a:r>
            <a:rPr lang="en-US" sz="1300" kern="1200" dirty="0">
              <a:latin typeface="+mn-lt"/>
              <a:cs typeface="Arial" pitchFamily="34" charset="0"/>
            </a:rPr>
            <a:t>s data into simple graphs.</a:t>
          </a:r>
        </a:p>
      </dsp:txBody>
      <dsp:txXfrm>
        <a:off x="3825875" y="947340"/>
        <a:ext cx="1624012" cy="947340"/>
      </dsp:txXfrm>
    </dsp:sp>
    <dsp:sp modelId="{FD6221E4-5503-4B42-94DA-FE23DE0A12B5}">
      <dsp:nvSpPr>
        <dsp:cNvPr id="0" name=""/>
        <dsp:cNvSpPr/>
      </dsp:nvSpPr>
      <dsp:spPr>
        <a:xfrm>
          <a:off x="3419871" y="1421010"/>
          <a:ext cx="406003"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ln>
        <a:effectLst>
          <a:outerShdw blurRad="25400" dist="25400" algn="l" rotWithShape="0">
            <a:prstClr val="black">
              <a:alpha val="40000"/>
            </a:prstClr>
          </a:outerShdw>
        </a:effectLst>
      </dsp:spPr>
      <dsp:style>
        <a:lnRef idx="2">
          <a:scrgbClr r="0" g="0" b="0"/>
        </a:lnRef>
        <a:fillRef idx="1">
          <a:scrgbClr r="0" g="0" b="0"/>
        </a:fillRef>
        <a:effectRef idx="0">
          <a:scrgbClr r="0" g="0" b="0"/>
        </a:effectRef>
        <a:fontRef idx="minor"/>
      </dsp:style>
    </dsp:sp>
    <dsp:sp modelId="{FD53BD5F-3D10-4661-9F3E-B99C43FB6B3C}">
      <dsp:nvSpPr>
        <dsp:cNvPr id="0" name=""/>
        <dsp:cNvSpPr/>
      </dsp:nvSpPr>
      <dsp:spPr>
        <a:xfrm rot="5400000">
          <a:off x="1902340" y="1644150"/>
          <a:ext cx="1739642" cy="1292172"/>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ln>
        <a:effectLst>
          <a:outerShdw blurRad="25400" dist="25400" algn="l" rotWithShape="0">
            <a:prstClr val="black">
              <a:alpha val="40000"/>
            </a:prstClr>
          </a:outerShdw>
        </a:effectLst>
      </dsp:spPr>
      <dsp:style>
        <a:lnRef idx="2">
          <a:scrgbClr r="0" g="0" b="0"/>
        </a:lnRef>
        <a:fillRef idx="1">
          <a:scrgbClr r="0" g="0" b="0"/>
        </a:fillRef>
        <a:effectRef idx="0">
          <a:scrgbClr r="0" g="0" b="0"/>
        </a:effectRef>
        <a:fontRef idx="minor"/>
      </dsp:style>
    </dsp:sp>
    <dsp:sp modelId="{72554440-F6E0-409C-BEB8-1658A7D0C84D}">
      <dsp:nvSpPr>
        <dsp:cNvPr id="0" name=""/>
        <dsp:cNvSpPr/>
      </dsp:nvSpPr>
      <dsp:spPr>
        <a:xfrm>
          <a:off x="3825875" y="1894681"/>
          <a:ext cx="1624012" cy="9473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16510" rIns="16510" bIns="16510" numCol="1" spcCol="1270" anchor="ctr" anchorCtr="0">
          <a:noAutofit/>
        </a:bodyPr>
        <a:lstStyle/>
        <a:p>
          <a:pPr marL="0" lvl="0" indent="0" algn="l" defTabSz="577850" rtl="0">
            <a:lnSpc>
              <a:spcPct val="90000"/>
            </a:lnSpc>
            <a:spcBef>
              <a:spcPct val="0"/>
            </a:spcBef>
            <a:spcAft>
              <a:spcPct val="35000"/>
            </a:spcAft>
            <a:buNone/>
          </a:pPr>
          <a:r>
            <a:rPr lang="en-US" sz="1300" kern="1200" dirty="0">
              <a:latin typeface="+mn-lt"/>
              <a:cs typeface="Arial" pitchFamily="34" charset="0"/>
            </a:rPr>
            <a:t>3- Integrating spatial and environmental information to make understanding clearer.</a:t>
          </a:r>
        </a:p>
      </dsp:txBody>
      <dsp:txXfrm>
        <a:off x="3825875" y="1894681"/>
        <a:ext cx="1624012" cy="947340"/>
      </dsp:txXfrm>
    </dsp:sp>
    <dsp:sp modelId="{3565DF0B-FF98-431E-94BA-52C1748A7EE8}">
      <dsp:nvSpPr>
        <dsp:cNvPr id="0" name=""/>
        <dsp:cNvSpPr/>
      </dsp:nvSpPr>
      <dsp:spPr>
        <a:xfrm>
          <a:off x="3419871" y="2368351"/>
          <a:ext cx="406003"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ln>
        <a:effectLst>
          <a:outerShdw blurRad="25400" dist="25400" algn="l" rotWithShape="0">
            <a:prstClr val="black">
              <a:alpha val="40000"/>
            </a:prstClr>
          </a:outerShdw>
        </a:effectLst>
      </dsp:spPr>
      <dsp:style>
        <a:lnRef idx="2">
          <a:scrgbClr r="0" g="0" b="0"/>
        </a:lnRef>
        <a:fillRef idx="1">
          <a:scrgbClr r="0" g="0" b="0"/>
        </a:fillRef>
        <a:effectRef idx="0">
          <a:scrgbClr r="0" g="0" b="0"/>
        </a:effectRef>
        <a:fontRef idx="minor"/>
      </dsp:style>
    </dsp:sp>
    <dsp:sp modelId="{FA4F0EDC-FF8B-47C2-911B-5D735A0E2535}">
      <dsp:nvSpPr>
        <dsp:cNvPr id="0" name=""/>
        <dsp:cNvSpPr/>
      </dsp:nvSpPr>
      <dsp:spPr>
        <a:xfrm rot="5400000">
          <a:off x="2382127" y="2575954"/>
          <a:ext cx="1242910" cy="826622"/>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ln>
        <a:effectLst>
          <a:outerShdw blurRad="25400" dist="25400" algn="l" rotWithShape="0">
            <a:prstClr val="black">
              <a:alpha val="40000"/>
            </a:prstClr>
          </a:outerShdw>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target1">
  <dgm:title val=""/>
  <dgm:desc val=""/>
  <dgm:catLst>
    <dgm:cat type="relationship" pri="25000"/>
    <dgm:cat type="convert" pri="2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resizeHandles val="exact"/>
    </dgm:varLst>
    <dgm:alg type="composite">
      <dgm:param type="ar" val="1.25"/>
    </dgm:alg>
    <dgm:shape xmlns:r="http://schemas.openxmlformats.org/officeDocument/2006/relationships" r:blip="">
      <dgm:adjLst/>
    </dgm:shape>
    <dgm:presOf/>
    <dgm:choose name="Name0">
      <dgm:if name="Name1" func="var" arg="dir" op="equ" val="norm">
        <dgm:choose name="Name2">
          <dgm:if name="Name3" axis="ch" ptType="node" func="cnt" op="equ" val="0">
            <dgm:constrLst/>
          </dgm:if>
          <dgm:if name="Name4" axis="ch" ptType="node" func="cnt" op="equ" val="1">
            <dgm:constrLst>
              <dgm:constr type="primFontSz" for="des" ptType="node" op="equ" val="65"/>
              <dgm:constr type="w" for="ch" forName="circle1" refType="w" fact="0.6"/>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3125"/>
              <dgm:constr type="r" for="ch" forName="text1" refType="w"/>
              <dgm:constr type="t" for="ch" forName="text1"/>
              <dgm:constr type="l" for="ch" forName="line1" refType="w" fact="0.625"/>
              <dgm:constr type="ctrY" for="ch" forName="line1" refType="ctrY" refFor="ch" refForName="text1"/>
              <dgm:constr type="r" for="ch" forName="line1" refType="l" refFor="ch" refForName="text1"/>
              <dgm:constr type="h" for="ch" forName="line1"/>
              <dgm:constr type="l" for="ch" forName="d1" refType="w" fact="0.3"/>
              <dgm:constr type="b" for="ch" forName="d1" refType="h" fact="0.625"/>
              <dgm:constr type="w" for="ch" forName="d1" refType="w" fact="0.32475"/>
              <dgm:constr type="h" for="ch" forName="d1" refType="h" fact="0.469"/>
            </dgm:constrLst>
          </dgm:if>
          <dgm:if name="Name5" axis="ch" ptType="node" func="cnt" op="equ" val="2">
            <dgm:constrLst>
              <dgm:constr type="primFontSz" for="des" ptType="node" op="equ" val="65"/>
              <dgm:constr type="w" for="ch" forName="circle1" refType="w" fact="0.2"/>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3125"/>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75"/>
              <dgm:constr type="h" for="ch" forName="d1" refType="h" fact="0.469"/>
              <dgm:constr type="w" for="ch" forName="circle2" refType="w" fact="0.6"/>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3125"/>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44325"/>
              <dgm:constr type="b" for="ch" forName="d2" refType="h" fact="0.7975"/>
              <dgm:constr type="w" for="ch" forName="d2" refType="w" fact="0.1815"/>
              <dgm:constr type="h" for="ch" forName="d2" refType="h" fact="0.3283"/>
            </dgm:constrLst>
          </dgm:if>
          <dgm:if name="Name6" axis="ch" ptType="node" func="cnt" op="equ" val="3">
            <dgm:constrLst>
              <dgm:constr type="primFontSz" for="des" ptType="node" op="equ" val="65"/>
              <dgm:constr type="w" for="ch" forName="circle1" refType="w" fact="0.12"/>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21875"/>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7"/>
              <dgm:constr type="h" for="ch" forName="d1" refType="h" fact="0.5155"/>
              <dgm:constr type="w" for="ch" forName="circle2" refType="w" fact="0.36"/>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21875"/>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386"/>
              <dgm:constr type="b" for="ch" forName="d2" refType="h" fact="0.72969"/>
              <dgm:constr type="w" for="ch" forName="d2" refType="w" fact="0.2387"/>
              <dgm:constr type="h" for="ch" forName="d2" refType="h" fact="0.4017"/>
              <dgm:constr type="w" for="ch" forName="circle3" refType="w" fact="0.6"/>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21875"/>
              <dgm:constr type="r" for="ch" forName="text3" refType="w"/>
              <dgm:constr type="t" for="ch" forName="text3" refType="b" refFor="ch" refForName="text2"/>
              <dgm:constr type="l" for="ch" forName="line3" refType="w" fact="0.625"/>
              <dgm:constr type="ctrY" for="ch" forName="line3" refType="ctrY" refFor="ch" refForName="text3"/>
              <dgm:constr type="w" for="ch" forName="line3" refType="w" fact="0.075"/>
              <dgm:constr type="h" for="ch" forName="line3"/>
              <dgm:constr type="l" for="ch" forName="d3" refType="w" fact="0.47175"/>
              <dgm:constr type="b" for="ch" forName="d3" refType="h" fact="0.83375"/>
              <dgm:constr type="w" for="ch" forName="d3" refType="w" fact="0.1527"/>
              <dgm:constr type="h" for="ch" forName="d3" refType="h" fact="0.287"/>
            </dgm:constrLst>
          </dgm:if>
          <dgm:if name="Name7" axis="ch" ptType="node" func="cnt" op="equ" val="4">
            <dgm:constrLst>
              <dgm:constr type="primFontSz" for="des" ptType="node" op="equ" val="65"/>
              <dgm:constr type="w" for="ch" forName="circle1" refType="w" fact="0.0857"/>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17938"/>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295"/>
              <dgm:constr type="b" for="ch" forName="d1" refType="h" fact="0.62"/>
              <dgm:constr type="w" for="ch" forName="d1" refType="w" fact="0.33"/>
              <dgm:constr type="h" for="ch" forName="d1" refType="h" fact="0.53"/>
              <dgm:constr type="w" for="ch" forName="circle2" refType="w" fact="0.2571"/>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17938"/>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36625"/>
              <dgm:constr type="b" for="ch" forName="d2" refType="h" fact="0.70438"/>
              <dgm:constr type="w" for="ch" forName="d2" refType="w" fact="0.2585"/>
              <dgm:constr type="h" for="ch" forName="d2" refType="h" fact="0.43525"/>
              <dgm:constr type="w" for="ch" forName="circle3" refType="w" fact="0.4285"/>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7938"/>
              <dgm:constr type="r" for="ch" forName="text3" refType="w"/>
              <dgm:constr type="t" for="ch" forName="text3" refType="b" refFor="ch" refForName="text2"/>
              <dgm:constr type="l" for="ch" forName="line3" refType="w" fact="0.625"/>
              <dgm:constr type="ctrY" for="ch" forName="line3" refType="ctrY" refFor="ch" refForName="text3"/>
              <dgm:constr type="w" for="ch" forName="line3" refType="w" fact="0.075"/>
              <dgm:constr type="h" for="ch" forName="line3"/>
              <dgm:constr type="l" for="ch" forName="d3" refType="w" fact="0.4255"/>
              <dgm:constr type="b" for="ch" forName="d3" refType="h" fact="0.78031"/>
              <dgm:constr type="w" for="ch" forName="d3" refType="w" fact="0.1995"/>
              <dgm:constr type="h" for="ch" forName="d3" refType="h" fact="0.332"/>
              <dgm:constr type="w" for="ch" forName="circle4" refType="w" fact="0.6"/>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7938"/>
              <dgm:constr type="r" for="ch" forName="text4" refType="w"/>
              <dgm:constr type="t" for="ch" forName="text4" refType="b" refFor="ch" refForName="text3"/>
              <dgm:constr type="l" for="ch" forName="line4" refType="w" fact="0.625"/>
              <dgm:constr type="ctrY" for="ch" forName="line4" refType="ctrY" refFor="ch" refForName="text4"/>
              <dgm:constr type="w" for="ch" forName="line4" refType="w" fact="0.075"/>
              <dgm:constr type="h" for="ch" forName="line4"/>
              <dgm:constr type="l" for="ch" forName="d4" refType="w" fact="0.48525"/>
              <dgm:constr type="b" for="ch" forName="d4" refType="h" fact="0.85594"/>
              <dgm:constr type="w" for="ch" forName="d4" refType="w" fact="0.1394"/>
              <dgm:constr type="h" for="ch" forName="d4" refType="h" fact="0.2282"/>
            </dgm:constrLst>
          </dgm:if>
          <dgm:if name="Name8" axis="ch" ptType="node" func="cnt" op="gte" val="5">
            <dgm:constrLst>
              <dgm:constr type="primFontSz" for="des" ptType="node" op="equ" val="65"/>
              <dgm:constr type="w" for="ch" forName="circle1" refType="w" fact="0.0667"/>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1324"/>
              <dgm:constr type="r" for="ch" forName="text1" refType="w"/>
              <dgm:constr type="ctrY" for="ch" forName="text1" refType="h" fact="0.13"/>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5"/>
              <dgm:constr type="h" for="ch" forName="d1" refType="h" fact="0.495"/>
              <dgm:constr type="w" for="ch" forName="circle2" refType="w" fact="0.2"/>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1324"/>
              <dgm:constr type="r" for="ch" forName="text2" refType="w"/>
              <dgm:constr type="ctrY" for="ch" forName="text2" refType="h" fact="0.27"/>
              <dgm:constr type="l" for="ch" forName="line2" refType="w" fact="0.625"/>
              <dgm:constr type="ctrY" for="ch" forName="line2" refType="ctrY" refFor="ch" refForName="text2"/>
              <dgm:constr type="w" for="ch" forName="line2" refType="w" fact="0.075"/>
              <dgm:constr type="h" for="ch" forName="line2"/>
              <dgm:constr type="l" for="ch" forName="d2" refType="w" fact="0.3498"/>
              <dgm:constr type="b" for="ch" forName="d2" refType="h" fact="0.682"/>
              <dgm:constr type="w" for="ch" forName="d2" refType="w" fact="0.275"/>
              <dgm:constr type="h" for="ch" forName="d2" refType="h" fact="0.41215"/>
              <dgm:constr type="w" for="ch" forName="circle3" refType="w" fact="0.3334"/>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324"/>
              <dgm:constr type="r" for="ch" forName="text3" refType="w"/>
              <dgm:constr type="ctrY" for="ch" forName="text3" refType="h" fact="0.41"/>
              <dgm:constr type="l" for="ch" forName="line3" refType="w" fact="0.625"/>
              <dgm:constr type="ctrY" for="ch" forName="line3" refType="ctrY" refFor="ch" refForName="text3"/>
              <dgm:constr type="w" for="ch" forName="line3" refType="w" fact="0.075"/>
              <dgm:constr type="h" for="ch" forName="line3"/>
              <dgm:constr type="l" for="ch" forName="d3" refType="w" fact="0.394"/>
              <dgm:constr type="b" for="ch" forName="d3" refType="h" fact="0.735"/>
              <dgm:constr type="w" for="ch" forName="d3" refType="w" fact="0.231"/>
              <dgm:constr type="h" for="ch" forName="d3" refType="h" fact="0.325"/>
              <dgm:constr type="w" for="ch" forName="circle4" refType="w" fact="0.4667"/>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324"/>
              <dgm:constr type="r" for="ch" forName="text4" refType="w"/>
              <dgm:constr type="ctrY" for="ch" forName="text4" refType="h" fact="0.547"/>
              <dgm:constr type="l" for="ch" forName="line4" refType="w" fact="0.625"/>
              <dgm:constr type="ctrY" for="ch" forName="line4" refType="ctrY" refFor="ch" refForName="text4"/>
              <dgm:constr type="w" for="ch" forName="line4" refType="w" fact="0.075"/>
              <dgm:constr type="h" for="ch" forName="line4"/>
              <dgm:constr type="l" for="ch" forName="d4" refType="w" fact="0.446"/>
              <dgm:constr type="b" for="ch" forName="d4" refType="h" fact="0.795"/>
              <dgm:constr type="w" for="ch" forName="d4" refType="w" fact="0.179"/>
              <dgm:constr type="h" for="ch" forName="d4" refType="h" fact="0.248"/>
              <dgm:constr type="w" for="ch" forName="circle5" refType="w" fact="0.6"/>
              <dgm:constr type="h" for="ch" forName="circle5" refType="w" refFor="ch" refForName="circle5"/>
              <dgm:constr type="ctrX" for="ch" forName="circle5" refType="ctrX" refFor="ch" refForName="circle1"/>
              <dgm:constr type="ctrY" for="ch" forName="circle5" refType="ctrY" refFor="ch" refForName="circle1"/>
              <dgm:constr type="w" for="ch" forName="text5" refType="w" fact="0.3"/>
              <dgm:constr type="h" for="ch" forName="text5" refType="h" fact="0.1324"/>
              <dgm:constr type="r" for="ch" forName="text5" refType="w"/>
              <dgm:constr type="ctrY" for="ch" forName="text5" refType="h" fact="0.68"/>
              <dgm:constr type="l" for="ch" forName="line5" refType="w" fact="0.625"/>
              <dgm:constr type="ctrY" for="ch" forName="line5" refType="ctrY" refFor="ch" refForName="text5"/>
              <dgm:constr type="w" for="ch" forName="line5" refType="w" fact="0.075"/>
              <dgm:constr type="h" for="ch" forName="line5"/>
              <dgm:constr type="l" for="ch" forName="d5" refType="w" fact="0.495"/>
              <dgm:constr type="b" for="ch" forName="d5" refType="h" fact="0.855"/>
              <dgm:constr type="w" for="ch" forName="d5" refType="w" fact="0.13"/>
              <dgm:constr type="h" for="ch" forName="d5" refType="h" fact="0.175"/>
            </dgm:constrLst>
          </dgm:if>
          <dgm:else name="Name9"/>
        </dgm:choose>
      </dgm:if>
      <dgm:else name="Name10">
        <dgm:choose name="Name11">
          <dgm:if name="Name12" axis="ch" ptType="node" func="cnt" op="equ" val="0">
            <dgm:constrLst/>
          </dgm:if>
          <dgm:if name="Name13" axis="ch" ptType="node" func="cnt" op="equ" val="1">
            <dgm:constrLst>
              <dgm:constr type="primFontSz" for="des" ptType="node" op="equ" val="65"/>
              <dgm:constr type="w" for="ch" forName="circle1" refType="w" fact="0.6"/>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312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5"/>
              <dgm:constr type="h" for="ch" forName="d1" refType="h" fact="0.469"/>
            </dgm:constrLst>
          </dgm:if>
          <dgm:if name="Name14" axis="ch" ptType="node" func="cnt" op="equ" val="2">
            <dgm:constrLst>
              <dgm:constr type="primFontSz" for="des" ptType="node" op="equ" val="65"/>
              <dgm:constr type="w" for="ch" forName="circle1" refType="w" fact="0.2"/>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312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5"/>
              <dgm:constr type="h" for="ch" forName="d1" refType="h" fact="0.469"/>
              <dgm:constr type="w" for="ch" forName="circle2" refType="w" fact="0.6"/>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3125"/>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55675"/>
              <dgm:constr type="b" for="ch" forName="d2" refType="h" fact="0.7975"/>
              <dgm:constr type="w" for="ch" forName="d2" refType="w" fact="0.1815"/>
              <dgm:constr type="h" for="ch" forName="d2" refType="h" fact="0.3283"/>
            </dgm:constrLst>
          </dgm:if>
          <dgm:if name="Name15" axis="ch" ptType="node" func="cnt" op="equ" val="3">
            <dgm:constrLst>
              <dgm:constr type="primFontSz" for="des" ptType="node" op="equ" val="65"/>
              <dgm:constr type="w" for="ch" forName="circle1" refType="w" fact="0.12"/>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2187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
              <dgm:constr type="h" for="ch" forName="d1" refType="h" fact="0.5155"/>
              <dgm:constr type="w" for="ch" forName="circle2" refType="w" fact="0.36"/>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21875"/>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14"/>
              <dgm:constr type="b" for="ch" forName="d2" refType="h" fact="0.72969"/>
              <dgm:constr type="w" for="ch" forName="d2" refType="w" fact="0.2387"/>
              <dgm:constr type="h" for="ch" forName="d2" refType="h" fact="0.4017"/>
              <dgm:constr type="w" for="ch" forName="circle3" refType="w" fact="0.6"/>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21875"/>
              <dgm:constr type="l" for="ch" forName="text3"/>
              <dgm:constr type="t" for="ch" forName="text3" refType="b" refFor="ch" refForName="text2"/>
              <dgm:constr type="l" for="ch" forName="line3" refType="r" refFor="ch" refForName="text3"/>
              <dgm:constr type="ctrY" for="ch" forName="line3" refType="ctrY" refFor="ch" refForName="text3"/>
              <dgm:constr type="r" for="ch" forName="line3" refType="w" fact="0.375"/>
              <dgm:constr type="h" for="ch" forName="line3"/>
              <dgm:constr type="r" for="ch" forName="d3" refType="w" fact="0.52825"/>
              <dgm:constr type="b" for="ch" forName="d3" refType="h" fact="0.83375"/>
              <dgm:constr type="w" for="ch" forName="d3" refType="w" fact="0.1527"/>
              <dgm:constr type="h" for="ch" forName="d3" refType="h" fact="0.287"/>
            </dgm:constrLst>
          </dgm:if>
          <dgm:if name="Name16" axis="ch" ptType="node" func="cnt" op="equ" val="4">
            <dgm:constrLst>
              <dgm:constr type="primFontSz" for="des" ptType="node" op="equ" val="65"/>
              <dgm:constr type="w" for="ch" forName="circle1" refType="w" fact="0.0857"/>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17938"/>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05"/>
              <dgm:constr type="b" for="ch" forName="d1" refType="h" fact="0.62"/>
              <dgm:constr type="w" for="ch" forName="d1" refType="w" fact="0.33"/>
              <dgm:constr type="h" for="ch" forName="d1" refType="h" fact="0.53"/>
              <dgm:constr type="w" for="ch" forName="circle2" refType="w" fact="0.2571"/>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17938"/>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3375"/>
              <dgm:constr type="b" for="ch" forName="d2" refType="h" fact="0.70438"/>
              <dgm:constr type="w" for="ch" forName="d2" refType="w" fact="0.2585"/>
              <dgm:constr type="h" for="ch" forName="d2" refType="h" fact="0.43525"/>
              <dgm:constr type="w" for="ch" forName="circle3" refType="w" fact="0.4285"/>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7938"/>
              <dgm:constr type="l" for="ch" forName="text3"/>
              <dgm:constr type="t" for="ch" forName="text3" refType="b" refFor="ch" refForName="text2"/>
              <dgm:constr type="l" for="ch" forName="line3" refType="r" refFor="ch" refForName="text3"/>
              <dgm:constr type="ctrY" for="ch" forName="line3" refType="ctrY" refFor="ch" refForName="text3"/>
              <dgm:constr type="r" for="ch" forName="line3" refType="w" fact="0.375"/>
              <dgm:constr type="h" for="ch" forName="line3"/>
              <dgm:constr type="r" for="ch" forName="d3" refType="w" fact="0.5745"/>
              <dgm:constr type="b" for="ch" forName="d3" refType="h" fact="0.78031"/>
              <dgm:constr type="w" for="ch" forName="d3" refType="w" fact="0.1995"/>
              <dgm:constr type="h" for="ch" forName="d3" refType="h" fact="0.332"/>
              <dgm:constr type="w" for="ch" forName="circle4" refType="w" fact="0.6"/>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7938"/>
              <dgm:constr type="l" for="ch" forName="text4"/>
              <dgm:constr type="t" for="ch" forName="text4" refType="b" refFor="ch" refForName="text3"/>
              <dgm:constr type="l" for="ch" forName="line4" refType="r" refFor="ch" refForName="text4"/>
              <dgm:constr type="ctrY" for="ch" forName="line4" refType="ctrY" refFor="ch" refForName="text4"/>
              <dgm:constr type="r" for="ch" forName="line4" refType="w" fact="0.375"/>
              <dgm:constr type="h" for="ch" forName="line4"/>
              <dgm:constr type="r" for="ch" forName="d4" refType="w" fact="0.51475"/>
              <dgm:constr type="b" for="ch" forName="d4" refType="h" fact="0.85594"/>
              <dgm:constr type="w" for="ch" forName="d4" refType="w" fact="0.1394"/>
              <dgm:constr type="h" for="ch" forName="d4" refType="h" fact="0.2282"/>
            </dgm:constrLst>
          </dgm:if>
          <dgm:if name="Name17" axis="ch" ptType="node" func="cnt" op="gte" val="5">
            <dgm:constrLst>
              <dgm:constr type="primFontSz" for="des" ptType="node" op="equ" val="65"/>
              <dgm:constr type="w" for="ch" forName="circle1" refType="w" fact="0.0667"/>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1324"/>
              <dgm:constr type="l" for="ch" forName="text1"/>
              <dgm:constr type="ctrY" for="ch" forName="text1" refType="h" fact="0.13"/>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5"/>
              <dgm:constr type="h" for="ch" forName="d1" refType="h" fact="0.495"/>
              <dgm:constr type="w" for="ch" forName="circle2" refType="w" fact="0.2"/>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1324"/>
              <dgm:constr type="l" for="ch" forName="text2"/>
              <dgm:constr type="ctrY" for="ch" forName="text2" refType="h" fact="0.27"/>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502"/>
              <dgm:constr type="b" for="ch" forName="d2" refType="h" fact="0.682"/>
              <dgm:constr type="w" for="ch" forName="d2" refType="w" fact="0.275"/>
              <dgm:constr type="h" for="ch" forName="d2" refType="h" fact="0.41215"/>
              <dgm:constr type="w" for="ch" forName="circle3" refType="w" fact="0.3334"/>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324"/>
              <dgm:constr type="l" for="ch" forName="text3"/>
              <dgm:constr type="ctrY" for="ch" forName="text3" refType="h" fact="0.41"/>
              <dgm:constr type="l" for="ch" forName="line3" refType="r" refFor="ch" refForName="text3"/>
              <dgm:constr type="ctrY" for="ch" forName="line3" refType="ctrY" refFor="ch" refForName="text3"/>
              <dgm:constr type="r" for="ch" forName="line3" refType="w" fact="0.375"/>
              <dgm:constr type="h" for="ch" forName="line3"/>
              <dgm:constr type="r" for="ch" forName="d3" refType="w" fact="0.606"/>
              <dgm:constr type="b" for="ch" forName="d3" refType="h" fact="0.735"/>
              <dgm:constr type="w" for="ch" forName="d3" refType="w" fact="0.231"/>
              <dgm:constr type="h" for="ch" forName="d3" refType="h" fact="0.325"/>
              <dgm:constr type="w" for="ch" forName="circle4" refType="w" fact="0.4667"/>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324"/>
              <dgm:constr type="l" for="ch" forName="text4"/>
              <dgm:constr type="ctrY" for="ch" forName="text4" refType="h" fact="0.547"/>
              <dgm:constr type="l" for="ch" forName="line4" refType="r" refFor="ch" refForName="text4"/>
              <dgm:constr type="ctrY" for="ch" forName="line4" refType="ctrY" refFor="ch" refForName="text4"/>
              <dgm:constr type="r" for="ch" forName="line4" refType="w" fact="0.375"/>
              <dgm:constr type="h" for="ch" forName="line4"/>
              <dgm:constr type="r" for="ch" forName="d4" refType="w" fact="0.554"/>
              <dgm:constr type="b" for="ch" forName="d4" refType="h" fact="0.795"/>
              <dgm:constr type="w" for="ch" forName="d4" refType="w" fact="0.179"/>
              <dgm:constr type="h" for="ch" forName="d4" refType="h" fact="0.248"/>
              <dgm:constr type="w" for="ch" forName="circle5" refType="w" fact="0.6"/>
              <dgm:constr type="h" for="ch" forName="circle5" refType="w" refFor="ch" refForName="circle5"/>
              <dgm:constr type="ctrX" for="ch" forName="circle5" refType="ctrX" refFor="ch" refForName="circle1"/>
              <dgm:constr type="ctrY" for="ch" forName="circle5" refType="ctrY" refFor="ch" refForName="circle1"/>
              <dgm:constr type="w" for="ch" forName="text5" refType="w" fact="0.3"/>
              <dgm:constr type="h" for="ch" forName="text5" refType="h" fact="0.1324"/>
              <dgm:constr type="l" for="ch" forName="text5"/>
              <dgm:constr type="ctrY" for="ch" forName="text5" refType="h" fact="0.68"/>
              <dgm:constr type="l" for="ch" forName="line5" refType="r" refFor="ch" refForName="text5"/>
              <dgm:constr type="ctrY" for="ch" forName="line5" refType="ctrY" refFor="ch" refForName="text5"/>
              <dgm:constr type="r" for="ch" forName="line5" refType="w" fact="0.375"/>
              <dgm:constr type="h" for="ch" forName="line5"/>
              <dgm:constr type="r" for="ch" forName="d5" refType="w" fact="0.505"/>
              <dgm:constr type="b" for="ch" forName="d5" refType="h" fact="0.855"/>
              <dgm:constr type="w" for="ch" forName="d5" refType="w" fact="0.13"/>
              <dgm:constr type="h" for="ch" forName="d5" refType="h" fact="0.175"/>
            </dgm:constrLst>
          </dgm:if>
          <dgm:else name="Name18"/>
        </dgm:choose>
      </dgm:else>
    </dgm:choose>
    <dgm:ruleLst/>
    <dgm:forEach name="Name19" axis="ch" ptType="node" cnt="1">
      <dgm:layoutNode name="circle1" styleLbl="lnNode1">
        <dgm:alg type="sp"/>
        <dgm:shape xmlns:r="http://schemas.openxmlformats.org/officeDocument/2006/relationships" type="ellipse" r:blip="">
          <dgm:adjLst/>
        </dgm:shape>
        <dgm:presOf/>
        <dgm:constrLst/>
        <dgm:ruleLst/>
      </dgm:layoutNode>
      <dgm:layoutNode name="text1" styleLbl="revTx">
        <dgm:varLst>
          <dgm:bulletEnabled val="1"/>
        </dgm:varLst>
        <dgm:choose name="Name20">
          <dgm:if name="Name21" func="var" arg="dir" op="equ" val="norm">
            <dgm:choose name="Name22">
              <dgm:if name="Name23" axis="root des" ptType="all node" func="maxDepth" op="gt" val="1">
                <dgm:alg type="tx">
                  <dgm:param type="parTxLTRAlign" val="l"/>
                  <dgm:param type="parTxRTLAlign" val="r"/>
                </dgm:alg>
              </dgm:if>
              <dgm:else name="Name24">
                <dgm:alg type="tx">
                  <dgm:param type="parTxLTRAlign" val="l"/>
                  <dgm:param type="parTxRTLAlign" val="l"/>
                </dgm:alg>
              </dgm:else>
            </dgm:choose>
          </dgm:if>
          <dgm:else name="Name25">
            <dgm:choose name="Name26">
              <dgm:if name="Name27" axis="root des" ptType="all node" func="maxDepth" op="gt" val="1">
                <dgm:alg type="tx">
                  <dgm:param type="parTxLTRAlign" val="l"/>
                  <dgm:param type="parTxRTLAlign" val="r"/>
                </dgm:alg>
              </dgm:if>
              <dgm:else name="Name28">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29">
          <dgm:if name="Name30" func="var" arg="dir" op="equ" val="norm">
            <dgm:constrLst>
              <dgm:constr type="tMarg" refType="primFontSz" fact="0.1"/>
              <dgm:constr type="bMarg" refType="primFontSz" fact="0.1"/>
              <dgm:constr type="rMarg" refType="primFontSz" fact="0.1"/>
            </dgm:constrLst>
          </dgm:if>
          <dgm:else name="Name31">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1" styleLbl="callout">
        <dgm:alg type="sp"/>
        <dgm:shape xmlns:r="http://schemas.openxmlformats.org/officeDocument/2006/relationships" type="line" r:blip="">
          <dgm:adjLst/>
        </dgm:shape>
        <dgm:presOf/>
        <dgm:constrLst/>
        <dgm:ruleLst/>
      </dgm:layoutNode>
      <dgm:layoutNode name="d1" styleLbl="callout">
        <dgm:alg type="sp"/>
        <dgm:choose name="Name32">
          <dgm:if name="Name33" func="var" arg="dir" op="equ" val="norm">
            <dgm:shape xmlns:r="http://schemas.openxmlformats.org/officeDocument/2006/relationships" rot="90" type="line" r:blip="">
              <dgm:adjLst/>
            </dgm:shape>
          </dgm:if>
          <dgm:else name="Name34">
            <dgm:shape xmlns:r="http://schemas.openxmlformats.org/officeDocument/2006/relationships" rot="180" type="line" r:blip="">
              <dgm:adjLst/>
            </dgm:shape>
          </dgm:else>
        </dgm:choose>
        <dgm:presOf/>
        <dgm:constrLst/>
        <dgm:ruleLst/>
      </dgm:layoutNode>
    </dgm:forEach>
    <dgm:forEach name="Name35" axis="ch" ptType="node" st="2" cnt="1">
      <dgm:layoutNode name="circle2" styleLbl="lnNode1">
        <dgm:alg type="sp"/>
        <dgm:shape xmlns:r="http://schemas.openxmlformats.org/officeDocument/2006/relationships" type="ellipse" r:blip="" zOrderOff="-5">
          <dgm:adjLst/>
        </dgm:shape>
        <dgm:presOf/>
        <dgm:constrLst/>
        <dgm:ruleLst/>
      </dgm:layoutNode>
      <dgm:layoutNode name="text2" styleLbl="revTx">
        <dgm:varLst>
          <dgm:bulletEnabled val="1"/>
        </dgm:varLst>
        <dgm:choose name="Name36">
          <dgm:if name="Name37" func="var" arg="dir" op="equ" val="norm">
            <dgm:choose name="Name38">
              <dgm:if name="Name39" axis="root des" ptType="all node" func="maxDepth" op="gt" val="1">
                <dgm:alg type="tx">
                  <dgm:param type="parTxLTRAlign" val="l"/>
                  <dgm:param type="parTxRTLAlign" val="r"/>
                </dgm:alg>
              </dgm:if>
              <dgm:else name="Name40">
                <dgm:alg type="tx">
                  <dgm:param type="parTxLTRAlign" val="l"/>
                  <dgm:param type="parTxRTLAlign" val="l"/>
                </dgm:alg>
              </dgm:else>
            </dgm:choose>
          </dgm:if>
          <dgm:else name="Name41">
            <dgm:choose name="Name42">
              <dgm:if name="Name43" axis="root des" ptType="all node" func="maxDepth" op="gt" val="1">
                <dgm:alg type="tx">
                  <dgm:param type="parTxLTRAlign" val="l"/>
                  <dgm:param type="parTxRTLAlign" val="r"/>
                </dgm:alg>
              </dgm:if>
              <dgm:else name="Name44">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45">
          <dgm:if name="Name46" func="var" arg="dir" op="equ" val="norm">
            <dgm:constrLst>
              <dgm:constr type="tMarg" refType="primFontSz" fact="0.1"/>
              <dgm:constr type="bMarg" refType="primFontSz" fact="0.1"/>
              <dgm:constr type="rMarg" refType="primFontSz" fact="0.1"/>
            </dgm:constrLst>
          </dgm:if>
          <dgm:else name="Name47">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2" styleLbl="callout">
        <dgm:alg type="sp"/>
        <dgm:shape xmlns:r="http://schemas.openxmlformats.org/officeDocument/2006/relationships" type="line" r:blip="">
          <dgm:adjLst/>
        </dgm:shape>
        <dgm:presOf/>
        <dgm:constrLst/>
        <dgm:ruleLst/>
      </dgm:layoutNode>
      <dgm:layoutNode name="d2" styleLbl="callout">
        <dgm:alg type="sp"/>
        <dgm:choose name="Name48">
          <dgm:if name="Name49" func="var" arg="dir" op="equ" val="norm">
            <dgm:shape xmlns:r="http://schemas.openxmlformats.org/officeDocument/2006/relationships" rot="90" type="line" r:blip="">
              <dgm:adjLst/>
            </dgm:shape>
          </dgm:if>
          <dgm:else name="Name50">
            <dgm:shape xmlns:r="http://schemas.openxmlformats.org/officeDocument/2006/relationships" rot="180" type="line" r:blip="">
              <dgm:adjLst/>
            </dgm:shape>
          </dgm:else>
        </dgm:choose>
        <dgm:presOf/>
        <dgm:constrLst/>
        <dgm:ruleLst/>
      </dgm:layoutNode>
    </dgm:forEach>
    <dgm:forEach name="Name51" axis="ch" ptType="node" st="3" cnt="1">
      <dgm:layoutNode name="circle3" styleLbl="lnNode1">
        <dgm:alg type="sp"/>
        <dgm:shape xmlns:r="http://schemas.openxmlformats.org/officeDocument/2006/relationships" type="ellipse" r:blip="" zOrderOff="-10">
          <dgm:adjLst/>
        </dgm:shape>
        <dgm:presOf/>
        <dgm:constrLst/>
        <dgm:ruleLst/>
      </dgm:layoutNode>
      <dgm:layoutNode name="text3" styleLbl="revTx">
        <dgm:varLst>
          <dgm:bulletEnabled val="1"/>
        </dgm:varLst>
        <dgm:choose name="Name52">
          <dgm:if name="Name53" func="var" arg="dir" op="equ" val="norm">
            <dgm:choose name="Name54">
              <dgm:if name="Name55" axis="root des" ptType="all node" func="maxDepth" op="gt" val="1">
                <dgm:alg type="tx">
                  <dgm:param type="parTxLTRAlign" val="l"/>
                  <dgm:param type="parTxRTLAlign" val="r"/>
                </dgm:alg>
              </dgm:if>
              <dgm:else name="Name56">
                <dgm:alg type="tx">
                  <dgm:param type="parTxLTRAlign" val="l"/>
                  <dgm:param type="parTxRTLAlign" val="l"/>
                </dgm:alg>
              </dgm:else>
            </dgm:choose>
          </dgm:if>
          <dgm:else name="Name57">
            <dgm:choose name="Name58">
              <dgm:if name="Name59" axis="root des" ptType="all node" func="maxDepth" op="gt" val="1">
                <dgm:alg type="tx">
                  <dgm:param type="parTxLTRAlign" val="l"/>
                  <dgm:param type="parTxRTLAlign" val="r"/>
                </dgm:alg>
              </dgm:if>
              <dgm:else name="Name60">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61">
          <dgm:if name="Name62" func="var" arg="dir" op="equ" val="norm">
            <dgm:constrLst>
              <dgm:constr type="tMarg" refType="primFontSz" fact="0.1"/>
              <dgm:constr type="bMarg" refType="primFontSz" fact="0.1"/>
              <dgm:constr type="rMarg" refType="primFontSz" fact="0.1"/>
            </dgm:constrLst>
          </dgm:if>
          <dgm:else name="Name63">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3" styleLbl="callout">
        <dgm:alg type="sp"/>
        <dgm:shape xmlns:r="http://schemas.openxmlformats.org/officeDocument/2006/relationships" type="line" r:blip="">
          <dgm:adjLst/>
        </dgm:shape>
        <dgm:presOf/>
        <dgm:constrLst/>
        <dgm:ruleLst/>
      </dgm:layoutNode>
      <dgm:layoutNode name="d3" styleLbl="callout">
        <dgm:alg type="sp"/>
        <dgm:choose name="Name64">
          <dgm:if name="Name65" func="var" arg="dir" op="equ" val="norm">
            <dgm:shape xmlns:r="http://schemas.openxmlformats.org/officeDocument/2006/relationships" rot="90" type="line" r:blip="">
              <dgm:adjLst/>
            </dgm:shape>
          </dgm:if>
          <dgm:else name="Name66">
            <dgm:shape xmlns:r="http://schemas.openxmlformats.org/officeDocument/2006/relationships" rot="180" type="line" r:blip="">
              <dgm:adjLst/>
            </dgm:shape>
          </dgm:else>
        </dgm:choose>
        <dgm:presOf/>
        <dgm:constrLst/>
        <dgm:ruleLst/>
      </dgm:layoutNode>
    </dgm:forEach>
    <dgm:forEach name="Name67" axis="ch" ptType="node" st="4" cnt="1">
      <dgm:layoutNode name="circle4" styleLbl="lnNode1">
        <dgm:alg type="sp"/>
        <dgm:shape xmlns:r="http://schemas.openxmlformats.org/officeDocument/2006/relationships" type="ellipse" r:blip="" zOrderOff="-15">
          <dgm:adjLst/>
        </dgm:shape>
        <dgm:presOf/>
        <dgm:constrLst/>
        <dgm:ruleLst/>
      </dgm:layoutNode>
      <dgm:layoutNode name="text4" styleLbl="revTx">
        <dgm:varLst>
          <dgm:bulletEnabled val="1"/>
        </dgm:varLst>
        <dgm:choose name="Name68">
          <dgm:if name="Name69" func="var" arg="dir" op="equ" val="norm">
            <dgm:choose name="Name70">
              <dgm:if name="Name71" axis="root des" ptType="all node" func="maxDepth" op="gt" val="1">
                <dgm:alg type="tx">
                  <dgm:param type="parTxLTRAlign" val="l"/>
                  <dgm:param type="parTxRTLAlign" val="r"/>
                </dgm:alg>
              </dgm:if>
              <dgm:else name="Name72">
                <dgm:alg type="tx">
                  <dgm:param type="parTxLTRAlign" val="l"/>
                  <dgm:param type="parTxRTLAlign" val="l"/>
                </dgm:alg>
              </dgm:else>
            </dgm:choose>
          </dgm:if>
          <dgm:else name="Name73">
            <dgm:choose name="Name74">
              <dgm:if name="Name75" axis="root des" ptType="all node" func="maxDepth" op="gt" val="1">
                <dgm:alg type="tx">
                  <dgm:param type="parTxLTRAlign" val="l"/>
                  <dgm:param type="parTxRTLAlign" val="r"/>
                </dgm:alg>
              </dgm:if>
              <dgm:else name="Name76">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77">
          <dgm:if name="Name78" func="var" arg="dir" op="equ" val="norm">
            <dgm:constrLst>
              <dgm:constr type="tMarg" refType="primFontSz" fact="0.1"/>
              <dgm:constr type="bMarg" refType="primFontSz" fact="0.1"/>
              <dgm:constr type="rMarg" refType="primFontSz" fact="0.1"/>
            </dgm:constrLst>
          </dgm:if>
          <dgm:else name="Name79">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4" styleLbl="callout">
        <dgm:alg type="sp"/>
        <dgm:shape xmlns:r="http://schemas.openxmlformats.org/officeDocument/2006/relationships" type="line" r:blip="">
          <dgm:adjLst/>
        </dgm:shape>
        <dgm:presOf/>
        <dgm:constrLst/>
        <dgm:ruleLst/>
      </dgm:layoutNode>
      <dgm:layoutNode name="d4" styleLbl="callout">
        <dgm:alg type="sp"/>
        <dgm:choose name="Name80">
          <dgm:if name="Name81" func="var" arg="dir" op="equ" val="norm">
            <dgm:shape xmlns:r="http://schemas.openxmlformats.org/officeDocument/2006/relationships" rot="90" type="line" r:blip="">
              <dgm:adjLst/>
            </dgm:shape>
          </dgm:if>
          <dgm:else name="Name82">
            <dgm:shape xmlns:r="http://schemas.openxmlformats.org/officeDocument/2006/relationships" rot="180" type="line" r:blip="">
              <dgm:adjLst/>
            </dgm:shape>
          </dgm:else>
        </dgm:choose>
        <dgm:presOf/>
        <dgm:constrLst/>
        <dgm:ruleLst/>
      </dgm:layoutNode>
    </dgm:forEach>
    <dgm:forEach name="Name83" axis="ch" ptType="node" st="5" cnt="1">
      <dgm:layoutNode name="circle5" styleLbl="lnNode1">
        <dgm:alg type="sp"/>
        <dgm:shape xmlns:r="http://schemas.openxmlformats.org/officeDocument/2006/relationships" type="ellipse" r:blip="" zOrderOff="-20">
          <dgm:adjLst/>
        </dgm:shape>
        <dgm:presOf/>
        <dgm:constrLst/>
        <dgm:ruleLst/>
      </dgm:layoutNode>
      <dgm:layoutNode name="text5" styleLbl="revTx">
        <dgm:varLst>
          <dgm:bulletEnabled val="1"/>
        </dgm:varLst>
        <dgm:choose name="Name84">
          <dgm:if name="Name85" func="var" arg="dir" op="equ" val="norm">
            <dgm:choose name="Name86">
              <dgm:if name="Name87" axis="root des" ptType="all node" func="maxDepth" op="gt" val="1">
                <dgm:alg type="tx">
                  <dgm:param type="parTxLTRAlign" val="l"/>
                  <dgm:param type="parTxRTLAlign" val="r"/>
                </dgm:alg>
              </dgm:if>
              <dgm:else name="Name88">
                <dgm:alg type="tx">
                  <dgm:param type="parTxLTRAlign" val="l"/>
                  <dgm:param type="parTxRTLAlign" val="l"/>
                </dgm:alg>
              </dgm:else>
            </dgm:choose>
          </dgm:if>
          <dgm:else name="Name89">
            <dgm:choose name="Name90">
              <dgm:if name="Name91" axis="root des" ptType="all node" func="maxDepth" op="gt" val="1">
                <dgm:alg type="tx">
                  <dgm:param type="parTxLTRAlign" val="l"/>
                  <dgm:param type="parTxRTLAlign" val="r"/>
                </dgm:alg>
              </dgm:if>
              <dgm:else name="Name92">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tMarg" refType="primFontSz" fact="0.1"/>
              <dgm:constr type="bMarg" refType="primFontSz" fact="0.1"/>
              <dgm:constr type="rMarg" refType="primFontSz" fact="0.1"/>
            </dgm:constrLst>
          </dgm:if>
          <dgm:else name="Name95">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5" styleLbl="callout">
        <dgm:alg type="sp"/>
        <dgm:shape xmlns:r="http://schemas.openxmlformats.org/officeDocument/2006/relationships" type="line" r:blip="">
          <dgm:adjLst/>
        </dgm:shape>
        <dgm:presOf/>
        <dgm:constrLst/>
        <dgm:ruleLst/>
      </dgm:layoutNode>
      <dgm:layoutNode name="d5" styleLbl="callout">
        <dgm:alg type="sp"/>
        <dgm:choose name="Name96">
          <dgm:if name="Name97" func="var" arg="dir" op="equ" val="norm">
            <dgm:shape xmlns:r="http://schemas.openxmlformats.org/officeDocument/2006/relationships" rot="90" type="line" r:blip="">
              <dgm:adjLst/>
            </dgm:shape>
          </dgm:if>
          <dgm:else name="Name98">
            <dgm:shape xmlns:r="http://schemas.openxmlformats.org/officeDocument/2006/relationships" rot="180" type="line" r:blip="">
              <dgm:adjLst/>
            </dgm:shape>
          </dgm:else>
        </dgm:choose>
        <dgm:presOf/>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7491C41-FA13-4AE2-A1EB-DBEDC1E6E83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C4BB7BE-6FDD-4A1B-89EF-5CEA750F7D0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3C0840B-5F20-41A2-BC7E-A432BD6E87F0}" type="datetimeFigureOut">
              <a:rPr lang="en-US" smtClean="0"/>
              <a:t>10/3/2021</a:t>
            </a:fld>
            <a:endParaRPr lang="en-US" dirty="0"/>
          </a:p>
        </p:txBody>
      </p:sp>
      <p:sp>
        <p:nvSpPr>
          <p:cNvPr id="4" name="Footer Placeholder 3">
            <a:extLst>
              <a:ext uri="{FF2B5EF4-FFF2-40B4-BE49-F238E27FC236}">
                <a16:creationId xmlns:a16="http://schemas.microsoft.com/office/drawing/2014/main" id="{D5312DAD-8F63-48FE-BA14-6EC54042D0C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3315EEF-F52A-4033-886F-6129CBF4AF0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4ED236-93D1-4074-ADBA-531A625F6D23}" type="slidenum">
              <a:rPr lang="en-US" smtClean="0"/>
              <a:t>‹#›</a:t>
            </a:fld>
            <a:endParaRPr lang="en-US" dirty="0"/>
          </a:p>
        </p:txBody>
      </p:sp>
    </p:spTree>
    <p:extLst>
      <p:ext uri="{BB962C8B-B14F-4D97-AF65-F5344CB8AC3E}">
        <p14:creationId xmlns:p14="http://schemas.microsoft.com/office/powerpoint/2010/main" val="1054784954"/>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g>
</file>

<file path=ppt/media/image4.jp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rtlCol="0"/>
          <a:lstStyle>
            <a:lvl1pPr algn="l">
              <a:defRPr sz="1200"/>
            </a:lvl1pPr>
            <a:extLst/>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rtlCol="0"/>
          <a:lstStyle>
            <a:lvl1pPr algn="r">
              <a:defRPr sz="1200"/>
            </a:lvl1pPr>
            <a:extLst/>
          </a:lstStyle>
          <a:p>
            <a:fld id="{C238408C-6839-46EE-8131-EDA75C487F2E}" type="datetimeFigureOut">
              <a:rPr lang="en-US" smtClean="0"/>
              <a:pPr/>
              <a:t>10/3/2021</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rtlCol="0" anchor="b"/>
          <a:lstStyle>
            <a:lvl1pPr algn="l">
              <a:defRPr sz="1200"/>
            </a:lvl1pPr>
            <a:extLst/>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rtlCol="0" anchor="b"/>
          <a:lstStyle>
            <a:lvl1pPr algn="r">
              <a:defRPr sz="1200"/>
            </a:lvl1pPr>
            <a:extLst/>
          </a:lstStyle>
          <a:p>
            <a:fld id="{87D77045-401A-4D5E-BFE3-54C21A8A6634}" type="slidenum">
              <a:rPr lang="en-US" smtClean="0"/>
              <a:pPr/>
              <a:t>‹#›</a:t>
            </a:fld>
            <a:endParaRPr lang="en-US" dirty="0"/>
          </a:p>
        </p:txBody>
      </p:sp>
    </p:spTree>
  </p:cSld>
  <p:clrMap bg1="lt1" tx1="dk1" bg2="lt2" tx2="dk2" accent1="accent1" accent2="accent2" accent3="accent3" accent4="accent4" accent5="accent5" accent6="accent6" hlink="hlink" folHlink="folHlink"/>
  <p:notesStyle>
    <a:lvl1pPr marL="0" algn="l" rtl="0">
      <a:defRPr sz="1200" kern="1200">
        <a:solidFill>
          <a:schemeClr val="tx1"/>
        </a:solidFill>
        <a:latin typeface="+mn-lt"/>
        <a:ea typeface="+mn-ea"/>
        <a:cs typeface="+mn-cs"/>
      </a:defRPr>
    </a:lvl1pPr>
    <a:lvl2pPr marL="457200" algn="l" rtl="0">
      <a:defRPr sz="1200" kern="1200">
        <a:solidFill>
          <a:schemeClr val="tx1"/>
        </a:solidFill>
        <a:latin typeface="+mn-lt"/>
        <a:ea typeface="+mn-ea"/>
        <a:cs typeface="+mn-cs"/>
      </a:defRPr>
    </a:lvl2pPr>
    <a:lvl3pPr marL="914400" algn="l" rtl="0">
      <a:defRPr sz="1200" kern="1200">
        <a:solidFill>
          <a:schemeClr val="tx1"/>
        </a:solidFill>
        <a:latin typeface="+mn-lt"/>
        <a:ea typeface="+mn-ea"/>
        <a:cs typeface="+mn-cs"/>
      </a:defRPr>
    </a:lvl3pPr>
    <a:lvl4pPr marL="1371600" algn="l" rtl="0">
      <a:defRPr sz="1200" kern="1200">
        <a:solidFill>
          <a:schemeClr val="tx1"/>
        </a:solidFill>
        <a:latin typeface="+mn-lt"/>
        <a:ea typeface="+mn-ea"/>
        <a:cs typeface="+mn-cs"/>
      </a:defRPr>
    </a:lvl4pPr>
    <a:lvl5pPr marL="1828800" algn="l" rtl="0">
      <a:defRPr sz="1200" kern="1200">
        <a:solidFill>
          <a:schemeClr val="tx1"/>
        </a:solidFill>
        <a:latin typeface="+mn-lt"/>
        <a:ea typeface="+mn-ea"/>
        <a:cs typeface="+mn-cs"/>
      </a:defRPr>
    </a:lvl5pPr>
    <a:lvl6pPr marL="2286000" algn="l" rtl="0">
      <a:defRPr sz="1200" kern="1200">
        <a:solidFill>
          <a:schemeClr val="tx1"/>
        </a:solidFill>
        <a:latin typeface="+mn-lt"/>
        <a:ea typeface="+mn-ea"/>
        <a:cs typeface="+mn-cs"/>
      </a:defRPr>
    </a:lvl6pPr>
    <a:lvl7pPr marL="2743200" algn="l" rtl="0">
      <a:defRPr sz="1200" kern="1200">
        <a:solidFill>
          <a:schemeClr val="tx1"/>
        </a:solidFill>
        <a:latin typeface="+mn-lt"/>
        <a:ea typeface="+mn-ea"/>
        <a:cs typeface="+mn-cs"/>
      </a:defRPr>
    </a:lvl7pPr>
    <a:lvl8pPr marL="3200400" algn="l" rtl="0">
      <a:defRPr sz="1200" kern="1200">
        <a:solidFill>
          <a:schemeClr val="tx1"/>
        </a:solidFill>
        <a:latin typeface="+mn-lt"/>
        <a:ea typeface="+mn-ea"/>
        <a:cs typeface="+mn-cs"/>
      </a:defRPr>
    </a:lvl8pPr>
    <a:lvl9pPr marL="3657600" algn="l" rtl="0">
      <a:defRPr sz="1200" kern="1200">
        <a:solidFill>
          <a:schemeClr val="tx1"/>
        </a:solidFill>
        <a:latin typeface="+mn-lt"/>
        <a:ea typeface="+mn-ea"/>
        <a:cs typeface="+mn-cs"/>
      </a:defRPr>
    </a:lvl9pPr>
    <a:extLst/>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2312C91-A626-44BD-9D80-3624C0792878}"/>
              </a:ext>
            </a:extLst>
          </p:cNvPr>
          <p:cNvSpPr/>
          <p:nvPr userDrawn="1"/>
        </p:nvSpPr>
        <p:spPr>
          <a:xfrm>
            <a:off x="0" y="2372264"/>
            <a:ext cx="9144000" cy="2113472"/>
          </a:xfrm>
          <a:prstGeom prst="rect">
            <a:avLst/>
          </a:prstGeom>
          <a:solidFill>
            <a:schemeClr val="bg2">
              <a:lumMod val="50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Date Placeholder 27"/>
          <p:cNvSpPr>
            <a:spLocks noGrp="1"/>
          </p:cNvSpPr>
          <p:nvPr>
            <p:ph type="dt" sz="half" idx="10"/>
          </p:nvPr>
        </p:nvSpPr>
        <p:spPr>
          <a:xfrm>
            <a:off x="6477000" y="6416675"/>
            <a:ext cx="2133600" cy="365125"/>
          </a:xfrm>
        </p:spPr>
        <p:txBody>
          <a:bodyPr/>
          <a:lstStyle>
            <a:lvl1pPr>
              <a:defRPr>
                <a:latin typeface="+mn-lt"/>
                <a:cs typeface="Arial" pitchFamily="34" charset="0"/>
              </a:defRPr>
            </a:lvl1pPr>
            <a:extLst/>
          </a:lstStyle>
          <a:p>
            <a:fld id="{743653DA-8BF4-4869-96FE-9BCF43372D46}" type="datetimeFigureOut">
              <a:rPr lang="en-US" smtClean="0"/>
              <a:pPr/>
              <a:t>10/3/2021</a:t>
            </a:fld>
            <a:endParaRPr lang="en-US" dirty="0"/>
          </a:p>
        </p:txBody>
      </p:sp>
      <p:sp>
        <p:nvSpPr>
          <p:cNvPr id="17" name="Footer Placeholder 16"/>
          <p:cNvSpPr>
            <a:spLocks noGrp="1"/>
          </p:cNvSpPr>
          <p:nvPr>
            <p:ph type="ftr" sz="quarter" idx="11"/>
          </p:nvPr>
        </p:nvSpPr>
        <p:spPr>
          <a:xfrm>
            <a:off x="914400" y="6416675"/>
            <a:ext cx="5562600" cy="365125"/>
          </a:xfrm>
        </p:spPr>
        <p:txBody>
          <a:bodyPr/>
          <a:lstStyle/>
          <a:p>
            <a:endParaRPr lang="en-US" dirty="0"/>
          </a:p>
        </p:txBody>
      </p:sp>
      <p:sp>
        <p:nvSpPr>
          <p:cNvPr id="29" name="Slide Number Placeholder 28"/>
          <p:cNvSpPr>
            <a:spLocks noGrp="1"/>
          </p:cNvSpPr>
          <p:nvPr>
            <p:ph type="sldNum" sz="quarter" idx="12"/>
          </p:nvPr>
        </p:nvSpPr>
        <p:spPr>
          <a:xfrm>
            <a:off x="8610600" y="6416675"/>
            <a:ext cx="457200" cy="365125"/>
          </a:xfrm>
        </p:spPr>
        <p:txBody>
          <a:bodyPr/>
          <a:lstStyle/>
          <a:p>
            <a:fld id="{72AC53DF-4216-466D-99A7-94400E6C2A25}" type="slidenum">
              <a:rPr lang="en-US" smtClean="0"/>
              <a:pPr/>
              <a:t>‹#›</a:t>
            </a:fld>
            <a:endParaRPr lang="en-US" dirty="0"/>
          </a:p>
        </p:txBody>
      </p:sp>
      <p:sp>
        <p:nvSpPr>
          <p:cNvPr id="8" name="Title 7"/>
          <p:cNvSpPr>
            <a:spLocks noGrp="1"/>
          </p:cNvSpPr>
          <p:nvPr>
            <p:ph type="ctrTitle" hasCustomPrompt="1"/>
          </p:nvPr>
        </p:nvSpPr>
        <p:spPr>
          <a:xfrm>
            <a:off x="457200" y="2819400"/>
            <a:ext cx="8229600" cy="691896"/>
          </a:xfrm>
        </p:spPr>
        <p:txBody>
          <a:bodyPr/>
          <a:lstStyle>
            <a:lvl1pPr marR="9144" algn="ctr">
              <a:defRPr sz="3800" cap="all" spc="0" baseline="0">
                <a:solidFill>
                  <a:schemeClr val="tx1"/>
                </a:solidFill>
                <a:latin typeface="+mj-lt"/>
                <a:cs typeface="Arial" pitchFamily="34" charset="0"/>
              </a:defRPr>
            </a:lvl1pPr>
            <a:extLst/>
          </a:lstStyle>
          <a:p>
            <a:r>
              <a:rPr lang="en-US" dirty="0"/>
              <a:t>Click to edit title style</a:t>
            </a:r>
          </a:p>
        </p:txBody>
      </p:sp>
      <p:sp>
        <p:nvSpPr>
          <p:cNvPr id="18" name="Text Placeholder 2">
            <a:extLst>
              <a:ext uri="{FF2B5EF4-FFF2-40B4-BE49-F238E27FC236}">
                <a16:creationId xmlns:a16="http://schemas.microsoft.com/office/drawing/2014/main" id="{38821DBD-8C89-4419-93B6-FC276602F951}"/>
              </a:ext>
            </a:extLst>
          </p:cNvPr>
          <p:cNvSpPr>
            <a:spLocks noGrp="1"/>
          </p:cNvSpPr>
          <p:nvPr>
            <p:ph type="body" idx="1" hasCustomPrompt="1"/>
          </p:nvPr>
        </p:nvSpPr>
        <p:spPr>
          <a:xfrm>
            <a:off x="457200" y="3638551"/>
            <a:ext cx="8229600" cy="639762"/>
          </a:xfrm>
        </p:spPr>
        <p:txBody>
          <a:bodyPr anchor="ctr"/>
          <a:lstStyle>
            <a:lvl1pPr marL="73152" indent="0" algn="ctr">
              <a:buNone/>
              <a:defRPr sz="2400" b="0">
                <a:solidFill>
                  <a:schemeClr val="accent2"/>
                </a:solidFill>
              </a:defRPr>
            </a:lvl1pPr>
            <a:lvl2pPr>
              <a:buNone/>
              <a:defRPr sz="2000" b="1"/>
            </a:lvl2pPr>
            <a:lvl3pPr>
              <a:buNone/>
              <a:defRPr sz="1800" b="1"/>
            </a:lvl3pPr>
            <a:lvl4pPr>
              <a:buNone/>
              <a:defRPr sz="1600" b="1"/>
            </a:lvl4pPr>
            <a:lvl5pPr>
              <a:buNone/>
              <a:defRPr sz="1600" b="1"/>
            </a:lvl5pPr>
            <a:extLst/>
          </a:lstStyle>
          <a:p>
            <a:pPr marL="0">
              <a:spcBef>
                <a:spcPts val="0"/>
              </a:spcBef>
            </a:pPr>
            <a:r>
              <a:rPr lang="en-US" dirty="0"/>
              <a:t>Your name, Your teacher’s name</a:t>
            </a:r>
          </a:p>
          <a:p>
            <a:pPr marL="0">
              <a:spcBef>
                <a:spcPts val="0"/>
              </a:spcBef>
            </a:pPr>
            <a:r>
              <a:rPr lang="en-US" dirty="0"/>
              <a:t>Your school</a:t>
            </a:r>
          </a:p>
        </p:txBody>
      </p:sp>
    </p:spTree>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609600"/>
          </a:xfrm>
        </p:spPr>
        <p:txBody>
          <a:bodyPr/>
          <a:lstStyle>
            <a:lvl1pPr algn="ctr">
              <a:defRPr b="0" cap="all" baseline="0">
                <a:solidFill>
                  <a:schemeClr val="tx1"/>
                </a:solidFill>
                <a:effectLst>
                  <a:outerShdw blurRad="38100" dist="38100" dir="2700000" algn="tl">
                    <a:srgbClr val="000000">
                      <a:alpha val="43137"/>
                    </a:srgbClr>
                  </a:outerShdw>
                </a:effectLst>
                <a:latin typeface="+mj-lt"/>
                <a:cs typeface="Arial" pitchFamily="34" charset="0"/>
              </a:defRPr>
            </a:lvl1pPr>
            <a:extLst/>
          </a:lstStyle>
          <a:p>
            <a:r>
              <a:rPr lang="en-US"/>
              <a:t>Click to edit Master title style</a:t>
            </a:r>
            <a:endParaRPr lang="en-US" dirty="0"/>
          </a:p>
        </p:txBody>
      </p:sp>
      <p:sp>
        <p:nvSpPr>
          <p:cNvPr id="3" name="Content Placeholder 2"/>
          <p:cNvSpPr>
            <a:spLocks noGrp="1"/>
          </p:cNvSpPr>
          <p:nvPr>
            <p:ph idx="1"/>
          </p:nvPr>
        </p:nvSpPr>
        <p:spPr>
          <a:xfrm>
            <a:off x="685800" y="1600200"/>
            <a:ext cx="7772400" cy="4572000"/>
          </a:xfrm>
        </p:spPr>
        <p:txBody>
          <a:bodyPr/>
          <a:lstStyle>
            <a:lvl1pPr algn="ctr">
              <a:defRPr>
                <a:latin typeface="+mn-lt"/>
              </a:defRPr>
            </a:lvl1pPr>
            <a:lvl2pPr algn="ctr">
              <a:defRPr>
                <a:latin typeface="+mn-lt"/>
              </a:defRPr>
            </a:lvl2pPr>
            <a:lvl3pPr algn="ctr">
              <a:defRPr>
                <a:latin typeface="+mn-lt"/>
              </a:defRPr>
            </a:lvl3pPr>
            <a:lvl4pPr algn="ctr">
              <a:defRPr>
                <a:latin typeface="+mn-lt"/>
              </a:defRPr>
            </a:lvl4pPr>
            <a:lvl5pPr algn="ctr">
              <a:defRPr>
                <a:latin typeface="+mn-lt"/>
              </a:defRPr>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7129108-AC8D-4212-9283-60D9E99BF07A}" type="datetimeFigureOut">
              <a:rPr lang="en-US" smtClean="0"/>
              <a:pPr/>
              <a:t>10/3/2021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AD93096-5B34-4342-9326-69289CEAE4C2}"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14400" y="3352800"/>
            <a:ext cx="7772400" cy="1974059"/>
          </a:xfrm>
          <a:effectLst/>
        </p:spPr>
        <p:txBody>
          <a:bodyPr anchor="b">
            <a:scene3d>
              <a:camera prst="orthographicFront">
                <a:rot lat="0" lon="0" rev="0"/>
              </a:camera>
              <a:lightRig rig="contrasting" dir="t">
                <a:rot lat="0" lon="0" rev="7500000"/>
              </a:lightRig>
            </a:scene3d>
            <a:sp3d contourW="6350" prstMaterial="metal">
              <a:bevelT w="130810" h="31750" prst="relaxedInset"/>
              <a:contourClr>
                <a:schemeClr val="accent1">
                  <a:shade val="75000"/>
                </a:schemeClr>
              </a:contourClr>
            </a:sp3d>
          </a:bodyPr>
          <a:lstStyle>
            <a:lvl1pPr algn="l">
              <a:buNone/>
              <a:defRPr lang="en-US" sz="3800" b="1" cap="all" dirty="0">
                <a:ln/>
                <a:solidFill>
                  <a:schemeClr val="tx1"/>
                </a:solidFill>
                <a:effectLst/>
              </a:defRPr>
            </a:lvl1pPr>
            <a:extLst/>
          </a:lstStyle>
          <a:p>
            <a:r>
              <a:rPr lang="en-US"/>
              <a:t>Click to edit Master title style</a:t>
            </a:r>
            <a:endParaRPr lang="en-US" dirty="0"/>
          </a:p>
        </p:txBody>
      </p:sp>
      <p:sp>
        <p:nvSpPr>
          <p:cNvPr id="3" name="Text Placeholder 2"/>
          <p:cNvSpPr>
            <a:spLocks noGrp="1"/>
          </p:cNvSpPr>
          <p:nvPr>
            <p:ph type="body" idx="1"/>
          </p:nvPr>
        </p:nvSpPr>
        <p:spPr>
          <a:xfrm>
            <a:off x="914400" y="5334000"/>
            <a:ext cx="7772400" cy="1052512"/>
          </a:xfrm>
        </p:spPr>
        <p:txBody>
          <a:bodyPr anchor="t"/>
          <a:lstStyle>
            <a:lvl1pPr marL="374904">
              <a:buNone/>
              <a:defRPr sz="20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a:r>
              <a:rPr lang="en-US"/>
              <a:t>Click to edit Master text styles</a:t>
            </a:r>
          </a:p>
        </p:txBody>
      </p:sp>
      <p:sp>
        <p:nvSpPr>
          <p:cNvPr id="4" name="Date Placeholder 3"/>
          <p:cNvSpPr>
            <a:spLocks noGrp="1"/>
          </p:cNvSpPr>
          <p:nvPr>
            <p:ph type="dt" sz="half" idx="10"/>
          </p:nvPr>
        </p:nvSpPr>
        <p:spPr/>
        <p:txBody>
          <a:bodyPr/>
          <a:lstStyle/>
          <a:p>
            <a:fld id="{B6DED3D3-6235-4F4C-B439-DF277FB555A7}" type="datetimeFigureOut">
              <a:rPr lang="en-US" smtClean="0"/>
              <a:pPr/>
              <a:t>10/3/2021</a:t>
            </a:fld>
            <a:endParaRPr lang="en-US" dirty="0"/>
          </a:p>
        </p:txBody>
      </p:sp>
      <p:sp>
        <p:nvSpPr>
          <p:cNvPr id="5" name="Footer Placeholder 4"/>
          <p:cNvSpPr>
            <a:spLocks noGrp="1"/>
          </p:cNvSpPr>
          <p:nvPr>
            <p:ph type="ftr" sz="quarter" idx="11"/>
          </p:nvPr>
        </p:nvSpPr>
        <p:spPr>
          <a:xfrm>
            <a:off x="914400" y="6416675"/>
            <a:ext cx="5562600" cy="365125"/>
          </a:xfrm>
        </p:spPr>
        <p:txBody>
          <a:bodyPr/>
          <a:lstStyle/>
          <a:p>
            <a:endParaRPr lang="en-US" dirty="0"/>
          </a:p>
        </p:txBody>
      </p:sp>
      <p:sp>
        <p:nvSpPr>
          <p:cNvPr id="6" name="Slide Number Placeholder 5"/>
          <p:cNvSpPr>
            <a:spLocks noGrp="1"/>
          </p:cNvSpPr>
          <p:nvPr>
            <p:ph type="sldNum" sz="quarter" idx="12"/>
          </p:nvPr>
        </p:nvSpPr>
        <p:spPr/>
        <p:txBody>
          <a:bodyPr/>
          <a:lstStyle/>
          <a:p>
            <a:fld id="{1AD93096-5B34-4342-9326-69289CEAE4C2}" type="slidenum">
              <a:rPr lang="en-US" smtClean="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18D2517-69F4-4EEB-BA9B-124035414E72}"/>
              </a:ext>
            </a:extLst>
          </p:cNvPr>
          <p:cNvSpPr/>
          <p:nvPr userDrawn="1"/>
        </p:nvSpPr>
        <p:spPr>
          <a:xfrm>
            <a:off x="0" y="0"/>
            <a:ext cx="9144000" cy="6858000"/>
          </a:xfrm>
          <a:prstGeom prst="rect">
            <a:avLst/>
          </a:prstGeom>
          <a:solidFill>
            <a:schemeClr val="tx2">
              <a:lumMod val="50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cap="all" baseline="0" dirty="0"/>
          </a:p>
        </p:txBody>
      </p:sp>
      <p:sp>
        <p:nvSpPr>
          <p:cNvPr id="3" name="Content Placeholder 2"/>
          <p:cNvSpPr>
            <a:spLocks noGrp="1"/>
          </p:cNvSpPr>
          <p:nvPr>
            <p:ph sz="half" idx="1"/>
          </p:nvPr>
        </p:nvSpPr>
        <p:spPr>
          <a:xfrm>
            <a:off x="464344" y="1371600"/>
            <a:ext cx="4038600" cy="4525963"/>
          </a:xfrm>
        </p:spPr>
        <p:txBody>
          <a:bodyPr/>
          <a:lstStyle>
            <a:lvl1pPr marL="0" indent="0">
              <a:buFontTx/>
              <a:buNone/>
              <a:defRPr sz="2000">
                <a:solidFill>
                  <a:schemeClr val="bg1"/>
                </a:solidFill>
              </a:defRPr>
            </a:lvl1pPr>
            <a:lvl2pPr>
              <a:defRPr sz="2400"/>
            </a:lvl2pPr>
            <a:lvl3pPr>
              <a:defRPr sz="2000"/>
            </a:lvl3pPr>
            <a:lvl4pPr>
              <a:defRPr sz="1800"/>
            </a:lvl4pPr>
            <a:lvl5pPr>
              <a:defRPr sz="1800"/>
            </a:lvl5pPr>
            <a:extLst/>
          </a:lstStyle>
          <a:p>
            <a:pPr lvl="0"/>
            <a:r>
              <a:rPr lang="en-US"/>
              <a:t>Click to edit Master text styles</a:t>
            </a:r>
          </a:p>
        </p:txBody>
      </p:sp>
      <p:sp>
        <p:nvSpPr>
          <p:cNvPr id="4" name="Content Placeholder 3"/>
          <p:cNvSpPr>
            <a:spLocks noGrp="1"/>
          </p:cNvSpPr>
          <p:nvPr>
            <p:ph sz="half" idx="2"/>
          </p:nvPr>
        </p:nvSpPr>
        <p:spPr>
          <a:xfrm>
            <a:off x="4655344" y="1371600"/>
            <a:ext cx="4038600" cy="4525963"/>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lvl1pPr>
              <a:defRPr>
                <a:solidFill>
                  <a:schemeClr val="bg2"/>
                </a:solidFill>
              </a:defRPr>
            </a:lvl1pPr>
            <a:extLst/>
          </a:lstStyle>
          <a:p>
            <a:fld id="{3B5F1E3E-4B2F-4895-B65E-28B2E64F39F6}" type="datetimeFigureOut">
              <a:rPr lang="en-US" smtClean="0"/>
              <a:pPr/>
              <a:t>10/3/2021</a:t>
            </a:fld>
            <a:endParaRPr lang="en-US" dirty="0"/>
          </a:p>
        </p:txBody>
      </p:sp>
      <p:sp>
        <p:nvSpPr>
          <p:cNvPr id="6" name="Footer Placeholder 5"/>
          <p:cNvSpPr>
            <a:spLocks noGrp="1"/>
          </p:cNvSpPr>
          <p:nvPr>
            <p:ph type="ftr" sz="quarter" idx="11"/>
          </p:nvPr>
        </p:nvSpPr>
        <p:spPr/>
        <p:txBody>
          <a:bodyPr/>
          <a:lstStyle>
            <a:lvl1pPr>
              <a:defRPr>
                <a:solidFill>
                  <a:schemeClr val="bg2"/>
                </a:solidFill>
              </a:defRPr>
            </a:lvl1pPr>
            <a:extLst/>
          </a:lstStyle>
          <a:p>
            <a:endParaRPr lang="en-US" dirty="0"/>
          </a:p>
        </p:txBody>
      </p:sp>
      <p:sp>
        <p:nvSpPr>
          <p:cNvPr id="7" name="Slide Number Placeholder 6"/>
          <p:cNvSpPr>
            <a:spLocks noGrp="1"/>
          </p:cNvSpPr>
          <p:nvPr>
            <p:ph type="sldNum" sz="quarter" idx="12"/>
          </p:nvPr>
        </p:nvSpPr>
        <p:spPr/>
        <p:txBody>
          <a:bodyPr/>
          <a:lstStyle>
            <a:lvl1pPr>
              <a:defRPr>
                <a:solidFill>
                  <a:schemeClr val="bg2"/>
                </a:solidFill>
              </a:defRPr>
            </a:lvl1pPr>
            <a:extLst/>
          </a:lstStyle>
          <a:p>
            <a:fld id="{1AD93096-5B34-4342-9326-69289CEAE4C2}" type="slidenum">
              <a:rPr lang="en-US" smtClean="0"/>
              <a:pPr/>
              <a:t>‹#›</a:t>
            </a:fld>
            <a:endParaRPr lang="en-US" dirty="0"/>
          </a:p>
        </p:txBody>
      </p:sp>
      <p:sp>
        <p:nvSpPr>
          <p:cNvPr id="8" name="Title 7">
            <a:extLst>
              <a:ext uri="{FF2B5EF4-FFF2-40B4-BE49-F238E27FC236}">
                <a16:creationId xmlns:a16="http://schemas.microsoft.com/office/drawing/2014/main" id="{E77D2D04-D600-459B-9F6A-C192EF58357A}"/>
              </a:ext>
            </a:extLst>
          </p:cNvPr>
          <p:cNvSpPr>
            <a:spLocks noGrp="1"/>
          </p:cNvSpPr>
          <p:nvPr>
            <p:ph type="title"/>
          </p:nvPr>
        </p:nvSpPr>
        <p:spPr>
          <a:xfrm>
            <a:off x="464344" y="684306"/>
            <a:ext cx="8229600" cy="534894"/>
          </a:xfrm>
        </p:spPr>
        <p:txBody>
          <a:bodyPr/>
          <a:lstStyle>
            <a:lvl1pPr>
              <a:defRPr>
                <a:solidFill>
                  <a:schemeClr val="bg1"/>
                </a:solidFill>
              </a:defRPr>
            </a:lvl1pPr>
          </a:lstStyle>
          <a:p>
            <a:r>
              <a:rPr lang="en-US"/>
              <a:t>Click to edit Master title style</a:t>
            </a:r>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809750"/>
            <a:ext cx="4040188" cy="639762"/>
          </a:xfrm>
        </p:spPr>
        <p:txBody>
          <a:bodyPr anchor="ctr"/>
          <a:lstStyle>
            <a:lvl1pPr marL="73152" indent="0" algn="l">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a:r>
              <a:rPr lang="en-US"/>
              <a:t>Click to edit Master text styles</a:t>
            </a:r>
          </a:p>
        </p:txBody>
      </p:sp>
      <p:sp>
        <p:nvSpPr>
          <p:cNvPr id="4" name="Text Placeholder 3"/>
          <p:cNvSpPr>
            <a:spLocks noGrp="1"/>
          </p:cNvSpPr>
          <p:nvPr>
            <p:ph type="body" sz="half" idx="2"/>
          </p:nvPr>
        </p:nvSpPr>
        <p:spPr>
          <a:xfrm>
            <a:off x="4645025" y="1809750"/>
            <a:ext cx="4041775" cy="639762"/>
          </a:xfrm>
        </p:spPr>
        <p:txBody>
          <a:bodyPr anchor="ctr"/>
          <a:lstStyle>
            <a:lvl1pPr marL="73152" indent="0">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a:r>
              <a:rPr lang="en-US"/>
              <a:t>Click to edit Master text styles</a:t>
            </a:r>
          </a:p>
        </p:txBody>
      </p:sp>
      <p:sp>
        <p:nvSpPr>
          <p:cNvPr id="5" name="Content Placeholder 4"/>
          <p:cNvSpPr>
            <a:spLocks noGrp="1"/>
          </p:cNvSpPr>
          <p:nvPr>
            <p:ph sz="quarter" idx="3"/>
          </p:nvPr>
        </p:nvSpPr>
        <p:spPr>
          <a:xfrm>
            <a:off x="457200" y="2459037"/>
            <a:ext cx="4040188" cy="3959352"/>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4645025" y="2459037"/>
            <a:ext cx="4041775" cy="3959352"/>
          </a:xfrm>
        </p:spPr>
        <p:txBody>
          <a:bodyPr/>
          <a:lstStyle>
            <a:lvl1pPr>
              <a:defRPr sz="2400"/>
            </a:lvl1pPr>
            <a:lvl2pPr>
              <a:defRPr sz="2000"/>
            </a:lvl2pPr>
            <a:lvl3pPr>
              <a:defRPr sz="1800"/>
            </a:lvl3pPr>
            <a:lvl4pPr>
              <a:defRPr sz="1600"/>
            </a:lvl4pPr>
            <a:lvl5pPr>
              <a:defRPr sz="16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3085435-8225-4333-BFFA-0096413F0D76}" type="datetimeFigureOut">
              <a:rPr lang="en-US" smtClean="0"/>
              <a:pPr/>
              <a:t>10/3/2021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AD93096-5B34-4342-9326-69289CEAE4C2}" type="slidenum">
              <a:rPr lang="en-US" smtClean="0"/>
              <a:pPr/>
              <a:t>‹#›</a:t>
            </a:fld>
            <a:endParaRPr lang="en-US" dirty="0"/>
          </a:p>
        </p:txBody>
      </p:sp>
      <p:sp>
        <p:nvSpPr>
          <p:cNvPr id="10" name="Title 9">
            <a:extLst>
              <a:ext uri="{FF2B5EF4-FFF2-40B4-BE49-F238E27FC236}">
                <a16:creationId xmlns:a16="http://schemas.microsoft.com/office/drawing/2014/main" id="{803F32D9-F201-4186-8FF1-887330D70E09}"/>
              </a:ext>
            </a:extLst>
          </p:cNvPr>
          <p:cNvSpPr>
            <a:spLocks noGrp="1"/>
          </p:cNvSpPr>
          <p:nvPr>
            <p:ph type="title"/>
          </p:nvPr>
        </p:nvSpPr>
        <p:spPr>
          <a:xfrm>
            <a:off x="457200" y="684306"/>
            <a:ext cx="8229600" cy="534894"/>
          </a:xfrm>
        </p:spPr>
        <p:txBody>
          <a:bodyPr/>
          <a:lstStyle/>
          <a:p>
            <a:r>
              <a:rPr lang="en-US"/>
              <a:t>Click to edit Master title style</a:t>
            </a:r>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0783C494-2A87-468C-A21B-CB14FB9ABB00}" type="datetimeFigureOut">
              <a:rPr lang="en-US" smtClean="0"/>
              <a:pPr/>
              <a:t>10/3/2021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AD93096-5B34-4342-9326-69289CEAE4C2}" type="slidenum">
              <a:rPr lang="en-US" smtClean="0"/>
              <a:pPr/>
              <a:t>‹#›</a:t>
            </a:fld>
            <a:endParaRPr lang="en-US" dirty="0"/>
          </a:p>
        </p:txBody>
      </p:sp>
      <p:sp>
        <p:nvSpPr>
          <p:cNvPr id="6" name="Title 5">
            <a:extLst>
              <a:ext uri="{FF2B5EF4-FFF2-40B4-BE49-F238E27FC236}">
                <a16:creationId xmlns:a16="http://schemas.microsoft.com/office/drawing/2014/main" id="{7BB1C106-1615-4E06-A823-0509AD3E5D26}"/>
              </a:ext>
            </a:extLst>
          </p:cNvPr>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180FA0-5B31-4864-A2BB-719EA5A679C6}" type="datetimeFigureOut">
              <a:rPr lang="en-US" smtClean="0"/>
              <a:pPr/>
              <a:t>10/3/2021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1AD93096-5B34-4342-9326-69289CEAE4C2}"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85800" y="1676400"/>
            <a:ext cx="2514600" cy="4330700"/>
          </a:xfrm>
        </p:spPr>
        <p:txBody>
          <a:bodyPr/>
          <a:lstStyle>
            <a:lvl1pPr marL="54864" indent="0">
              <a:buNone/>
              <a:defRPr sz="1800"/>
            </a:lvl1pPr>
            <a:lvl2pPr>
              <a:buNone/>
              <a:defRPr sz="1200"/>
            </a:lvl2pPr>
            <a:lvl3pPr>
              <a:buNone/>
              <a:defRPr sz="1000"/>
            </a:lvl3pPr>
            <a:lvl4pPr>
              <a:buNone/>
              <a:defRPr sz="900"/>
            </a:lvl4pPr>
            <a:lvl5pPr>
              <a:buNone/>
              <a:defRPr sz="900"/>
            </a:lvl5pPr>
            <a:extLst/>
          </a:lstStyle>
          <a:p>
            <a:pPr lvl="0"/>
            <a:r>
              <a:rPr lang="en-US"/>
              <a:t>Click to edit Master text styles</a:t>
            </a:r>
          </a:p>
        </p:txBody>
      </p:sp>
      <p:sp>
        <p:nvSpPr>
          <p:cNvPr id="4" name="Content Placeholder 3"/>
          <p:cNvSpPr>
            <a:spLocks noGrp="1"/>
          </p:cNvSpPr>
          <p:nvPr>
            <p:ph sz="half" idx="2"/>
          </p:nvPr>
        </p:nvSpPr>
        <p:spPr>
          <a:xfrm>
            <a:off x="3429000" y="1676400"/>
            <a:ext cx="5486400" cy="4330700"/>
          </a:xfrm>
        </p:spPr>
        <p:txBody>
          <a:bodyPr/>
          <a:lstStyle>
            <a:lvl1pPr>
              <a:defRPr sz="3200"/>
            </a:lvl1pPr>
            <a:lvl2pPr>
              <a:defRPr sz="2800"/>
            </a:lvl2pPr>
            <a:lvl3pPr>
              <a:defRPr sz="2400"/>
            </a:lvl3pPr>
            <a:lvl4pPr>
              <a:defRPr sz="2000"/>
            </a:lvl4pPr>
            <a:lvl5pPr>
              <a:defRPr sz="20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BECC0C8-36B8-442A-833D-B6AACE86BB77}" type="datetimeFigureOut">
              <a:rPr lang="en-US" smtClean="0"/>
              <a:pPr/>
              <a:t>10/3/2021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AD93096-5B34-4342-9326-69289CEAE4C2}" type="slidenum">
              <a:rPr lang="en-US" smtClean="0"/>
              <a:pPr/>
              <a:t>‹#›</a:t>
            </a:fld>
            <a:endParaRPr lang="en-US" dirty="0"/>
          </a:p>
        </p:txBody>
      </p:sp>
      <p:sp>
        <p:nvSpPr>
          <p:cNvPr id="8" name="Title 7">
            <a:extLst>
              <a:ext uri="{FF2B5EF4-FFF2-40B4-BE49-F238E27FC236}">
                <a16:creationId xmlns:a16="http://schemas.microsoft.com/office/drawing/2014/main" id="{86AFC381-8884-4AE0-8F31-E6B5C86A8B13}"/>
              </a:ext>
            </a:extLst>
          </p:cNvPr>
          <p:cNvSpPr>
            <a:spLocks noGrp="1"/>
          </p:cNvSpPr>
          <p:nvPr>
            <p:ph type="title"/>
          </p:nvPr>
        </p:nvSpPr>
        <p:spPr>
          <a:xfrm>
            <a:off x="685800" y="684306"/>
            <a:ext cx="8229600" cy="534894"/>
          </a:xfrm>
        </p:spPr>
        <p:txBody>
          <a:bodyPr/>
          <a:lstStyle/>
          <a:p>
            <a:r>
              <a:rPr lang="en-US"/>
              <a:t>Click to edit Master title style</a:t>
            </a:r>
            <a:endParaRPr lang="en-US" dirty="0"/>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jpe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0">
            <a:lum/>
          </a:blip>
          <a:srcRect/>
          <a:stretch>
            <a:fillRect l="-6000" r="-6000"/>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EE1EBC-E51B-4190-8159-3AE4D1D4E97F}"/>
              </a:ext>
            </a:extLst>
          </p:cNvPr>
          <p:cNvSpPr/>
          <p:nvPr userDrawn="1"/>
        </p:nvSpPr>
        <p:spPr>
          <a:xfrm>
            <a:off x="0" y="0"/>
            <a:ext cx="9144000" cy="6858000"/>
          </a:xfrm>
          <a:prstGeom prst="rect">
            <a:avLst/>
          </a:prstGeom>
          <a:solidFill>
            <a:schemeClr val="bg2">
              <a:lumMod val="50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cap="all" baseline="0" dirty="0"/>
          </a:p>
        </p:txBody>
      </p:sp>
      <p:sp>
        <p:nvSpPr>
          <p:cNvPr id="22" name="Title Placeholder 21"/>
          <p:cNvSpPr>
            <a:spLocks noGrp="1"/>
          </p:cNvSpPr>
          <p:nvPr>
            <p:ph type="title"/>
          </p:nvPr>
        </p:nvSpPr>
        <p:spPr>
          <a:xfrm>
            <a:off x="685800" y="684306"/>
            <a:ext cx="7772400" cy="534894"/>
          </a:xfrm>
          <a:prstGeom prst="rect">
            <a:avLst/>
          </a:prstGeom>
        </p:spPr>
        <p:txBody>
          <a:bodyPr vert="horz" anchor="t">
            <a:noAutofit/>
          </a:bodyPr>
          <a:lstStyle/>
          <a:p>
            <a:r>
              <a:rPr lang="en-US"/>
              <a:t>Click to edit Master title style</a:t>
            </a:r>
            <a:endParaRPr lang="en-US" dirty="0"/>
          </a:p>
        </p:txBody>
      </p:sp>
      <p:sp>
        <p:nvSpPr>
          <p:cNvPr id="13" name="Text Placeholder 12"/>
          <p:cNvSpPr>
            <a:spLocks noGrp="1"/>
          </p:cNvSpPr>
          <p:nvPr>
            <p:ph type="body" idx="1"/>
          </p:nvPr>
        </p:nvSpPr>
        <p:spPr>
          <a:xfrm>
            <a:off x="685800" y="1582777"/>
            <a:ext cx="7772400" cy="4572000"/>
          </a:xfrm>
          <a:prstGeom prst="rect">
            <a:avLst/>
          </a:prstGeom>
        </p:spPr>
        <p:txBody>
          <a:bodyPr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Date Placeholder 13"/>
          <p:cNvSpPr>
            <a:spLocks noGrp="1"/>
          </p:cNvSpPr>
          <p:nvPr>
            <p:ph type="dt" sz="half" idx="2"/>
          </p:nvPr>
        </p:nvSpPr>
        <p:spPr>
          <a:xfrm>
            <a:off x="6477000" y="6416675"/>
            <a:ext cx="2133600" cy="365125"/>
          </a:xfrm>
          <a:prstGeom prst="rect">
            <a:avLst/>
          </a:prstGeom>
        </p:spPr>
        <p:txBody>
          <a:bodyPr vert="horz" anchor="b"/>
          <a:lstStyle>
            <a:lvl1pPr algn="l">
              <a:defRPr sz="1100">
                <a:solidFill>
                  <a:schemeClr val="tx2"/>
                </a:solidFill>
              </a:defRPr>
            </a:lvl1pPr>
            <a:extLst/>
          </a:lstStyle>
          <a:p>
            <a:fld id="{8D3816DF-213E-421B-92D3-C068DBB023D6}" type="datetimeFigureOut">
              <a:rPr lang="en-US" smtClean="0">
                <a:solidFill>
                  <a:schemeClr val="tx2"/>
                </a:solidFill>
              </a:rPr>
              <a:pPr/>
              <a:t>10/3/2021</a:t>
            </a:fld>
            <a:endParaRPr lang="en-US" sz="1100" dirty="0">
              <a:solidFill>
                <a:schemeClr val="tx2"/>
              </a:solidFill>
            </a:endParaRPr>
          </a:p>
        </p:txBody>
      </p:sp>
      <p:sp>
        <p:nvSpPr>
          <p:cNvPr id="3" name="Footer Placeholder 2"/>
          <p:cNvSpPr>
            <a:spLocks noGrp="1"/>
          </p:cNvSpPr>
          <p:nvPr>
            <p:ph type="ftr" sz="quarter" idx="3"/>
          </p:nvPr>
        </p:nvSpPr>
        <p:spPr>
          <a:xfrm>
            <a:off x="914400" y="6416675"/>
            <a:ext cx="5562600" cy="365125"/>
          </a:xfrm>
          <a:prstGeom prst="rect">
            <a:avLst/>
          </a:prstGeom>
        </p:spPr>
        <p:txBody>
          <a:bodyPr vert="horz" anchor="b"/>
          <a:lstStyle>
            <a:lvl1pPr algn="r">
              <a:defRPr sz="1100">
                <a:solidFill>
                  <a:schemeClr val="tx2"/>
                </a:solidFill>
                <a:latin typeface="+mn-lt"/>
              </a:defRPr>
            </a:lvl1pPr>
            <a:extLst/>
          </a:lstStyle>
          <a:p>
            <a:endParaRPr lang="en-US" dirty="0"/>
          </a:p>
        </p:txBody>
      </p:sp>
      <p:sp>
        <p:nvSpPr>
          <p:cNvPr id="23" name="Slide Number Placeholder 22"/>
          <p:cNvSpPr>
            <a:spLocks noGrp="1"/>
          </p:cNvSpPr>
          <p:nvPr>
            <p:ph type="sldNum" sz="quarter" idx="4"/>
          </p:nvPr>
        </p:nvSpPr>
        <p:spPr>
          <a:xfrm>
            <a:off x="8610600" y="6416675"/>
            <a:ext cx="457200" cy="365125"/>
          </a:xfrm>
          <a:prstGeom prst="rect">
            <a:avLst/>
          </a:prstGeom>
        </p:spPr>
        <p:txBody>
          <a:bodyPr vert="horz" anchor="b"/>
          <a:lstStyle>
            <a:lvl1pPr algn="l">
              <a:defRPr sz="1200">
                <a:solidFill>
                  <a:schemeClr val="tx2"/>
                </a:solidFill>
              </a:defRPr>
            </a:lvl1pPr>
            <a:extLst/>
          </a:lstStyle>
          <a:p>
            <a:pPr algn="l"/>
            <a:fld id="{72AC53DF-4216-466D-99A7-94400E6C2A25}" type="slidenum">
              <a:rPr lang="en-US" sz="1200" smtClean="0">
                <a:solidFill>
                  <a:schemeClr val="tx2"/>
                </a:solidFill>
              </a:rPr>
              <a:pPr algn="l"/>
              <a:t>‹#›</a:t>
            </a:fld>
            <a:endParaRPr lang="en-US" sz="1200" dirty="0">
              <a:solidFill>
                <a:schemeClr val="tx2"/>
              </a:solidFill>
            </a:endParaRPr>
          </a:p>
        </p:txBody>
      </p:sp>
      <p:cxnSp>
        <p:nvCxnSpPr>
          <p:cNvPr id="20" name="Straight Connector 19">
            <a:extLst>
              <a:ext uri="{FF2B5EF4-FFF2-40B4-BE49-F238E27FC236}">
                <a16:creationId xmlns:a16="http://schemas.microsoft.com/office/drawing/2014/main" id="{30315360-7115-4341-8A2E-EB70634BF6AE}"/>
              </a:ext>
            </a:extLst>
          </p:cNvPr>
          <p:cNvCxnSpPr/>
          <p:nvPr userDrawn="1"/>
        </p:nvCxnSpPr>
        <p:spPr>
          <a:xfrm>
            <a:off x="4076700" y="1371600"/>
            <a:ext cx="990600"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ctr" rtl="0" eaLnBrk="1" latinLnBrk="0" hangingPunct="1">
        <a:spcBef>
          <a:spcPct val="0"/>
        </a:spcBef>
        <a:buNone/>
        <a:defRPr sz="3200" kern="1200" cap="all" spc="-150" baseline="0">
          <a:solidFill>
            <a:schemeClr val="tx1"/>
          </a:solidFill>
          <a:effectLst>
            <a:outerShdw blurRad="50800" dist="50800" dir="2700000" algn="tl" rotWithShape="0">
              <a:srgbClr val="000000">
                <a:alpha val="43137"/>
              </a:srgbClr>
            </a:outerShdw>
          </a:effectLst>
          <a:latin typeface="+mj-lt"/>
          <a:ea typeface="+mj-ea"/>
          <a:cs typeface="Arial" pitchFamily="34" charset="0"/>
        </a:defRPr>
      </a:lvl1pPr>
      <a:extLst/>
    </p:titleStyle>
    <p:bodyStyle>
      <a:lvl1pPr marL="411480" indent="-342900" algn="l" rtl="0" eaLnBrk="1" latinLnBrk="0" hangingPunct="1">
        <a:spcBef>
          <a:spcPts val="700"/>
        </a:spcBef>
        <a:buSzPct val="95000"/>
        <a:buFont typeface="Wingdings"/>
        <a:buChar char=""/>
        <a:defRPr sz="2000" kern="1200">
          <a:solidFill>
            <a:schemeClr val="tx1"/>
          </a:solidFill>
          <a:latin typeface="+mn-lt"/>
          <a:ea typeface="+mn-ea"/>
          <a:cs typeface="Arial" pitchFamily="34" charset="0"/>
        </a:defRPr>
      </a:lvl1pPr>
      <a:lvl2pPr marL="740664" indent="-285750" algn="l" rtl="0" eaLnBrk="1" latinLnBrk="0" hangingPunct="1">
        <a:spcBef>
          <a:spcPct val="20000"/>
        </a:spcBef>
        <a:buClr>
          <a:schemeClr val="accent2"/>
        </a:buClr>
        <a:buSzPct val="90000"/>
        <a:buFont typeface="Wingdings"/>
        <a:buChar char=""/>
        <a:defRPr sz="1800" kern="1200">
          <a:solidFill>
            <a:schemeClr val="tx1"/>
          </a:solidFill>
          <a:latin typeface="+mn-lt"/>
          <a:ea typeface="+mn-ea"/>
          <a:cs typeface="Arial" pitchFamily="34" charset="0"/>
        </a:defRPr>
      </a:lvl2pPr>
      <a:lvl3pPr marL="996696" indent="-228600" algn="l" rtl="0" eaLnBrk="1" latinLnBrk="0" hangingPunct="1">
        <a:spcBef>
          <a:spcPct val="20000"/>
        </a:spcBef>
        <a:buClr>
          <a:schemeClr val="accent2"/>
        </a:buClr>
        <a:buFont typeface="Wingdings 2"/>
        <a:buChar char=""/>
        <a:defRPr sz="1600" kern="1200">
          <a:solidFill>
            <a:schemeClr val="tx1"/>
          </a:solidFill>
          <a:latin typeface="+mn-lt"/>
          <a:ea typeface="+mn-ea"/>
          <a:cs typeface="Arial" pitchFamily="34" charset="0"/>
        </a:defRPr>
      </a:lvl3pPr>
      <a:lvl4pPr marL="1261872" indent="-228600" algn="l" rtl="0" eaLnBrk="1" latinLnBrk="0" hangingPunct="1">
        <a:spcBef>
          <a:spcPct val="20000"/>
        </a:spcBef>
        <a:buClr>
          <a:schemeClr val="accent3"/>
        </a:buClr>
        <a:buFont typeface="Wingdings 3"/>
        <a:buChar char=""/>
        <a:defRPr sz="1600" kern="1200">
          <a:solidFill>
            <a:schemeClr val="tx1"/>
          </a:solidFill>
          <a:latin typeface="+mn-lt"/>
          <a:ea typeface="+mn-ea"/>
          <a:cs typeface="Arial" pitchFamily="34" charset="0"/>
        </a:defRPr>
      </a:lvl4pPr>
      <a:lvl5pPr marL="1481328" indent="-210312" algn="l" rtl="0" eaLnBrk="1" latinLnBrk="0" hangingPunct="1">
        <a:spcBef>
          <a:spcPct val="20000"/>
        </a:spcBef>
        <a:buClr>
          <a:schemeClr val="accent3"/>
        </a:buClr>
        <a:buFont typeface="Wingdings 2"/>
        <a:buChar char=""/>
        <a:defRPr sz="1400" kern="1200">
          <a:solidFill>
            <a:schemeClr val="tx1"/>
          </a:solidFill>
          <a:latin typeface="+mn-lt"/>
          <a:ea typeface="+mn-ea"/>
          <a:cs typeface="Arial" pitchFamily="34" charset="0"/>
        </a:defRPr>
      </a:lvl5pPr>
      <a:lvl6pPr marL="1709928" indent="-210312" algn="l" rtl="0" eaLnBrk="1" latinLnBrk="0" hangingPunct="1">
        <a:spcBef>
          <a:spcPct val="20000"/>
        </a:spcBef>
        <a:buClr>
          <a:schemeClr val="accent3"/>
        </a:buClr>
        <a:buFont typeface="Wingdings 2"/>
        <a:buChar char=""/>
        <a:defRPr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sz="1600" kern="1200">
          <a:solidFill>
            <a:schemeClr val="tx1"/>
          </a:solidFill>
          <a:latin typeface="+mn-lt"/>
          <a:ea typeface="+mn-ea"/>
          <a:cs typeface="+mn-cs"/>
        </a:defRPr>
      </a:lvl9pPr>
      <a:extLst/>
    </p:bodyStyle>
    <p:otherStyle>
      <a:lvl1pPr marL="0" algn="l" rtl="0" eaLnBrk="1" hangingPunct="1">
        <a:defRPr kern="1200">
          <a:solidFill>
            <a:schemeClr val="tx1"/>
          </a:solidFill>
          <a:latin typeface="+mn-lt"/>
          <a:ea typeface="+mn-ea"/>
          <a:cs typeface="+mn-cs"/>
        </a:defRPr>
      </a:lvl1pPr>
      <a:lvl2pPr marL="457200" algn="l" rtl="0" eaLnBrk="1" hangingPunct="1">
        <a:defRPr kern="1200">
          <a:solidFill>
            <a:schemeClr val="tx1"/>
          </a:solidFill>
          <a:latin typeface="+mn-lt"/>
          <a:ea typeface="+mn-ea"/>
          <a:cs typeface="+mn-cs"/>
        </a:defRPr>
      </a:lvl2pPr>
      <a:lvl3pPr marL="914400" algn="l" rtl="0" eaLnBrk="1" hangingPunct="1">
        <a:defRPr kern="1200">
          <a:solidFill>
            <a:schemeClr val="tx1"/>
          </a:solidFill>
          <a:latin typeface="+mn-lt"/>
          <a:ea typeface="+mn-ea"/>
          <a:cs typeface="+mn-cs"/>
        </a:defRPr>
      </a:lvl3pPr>
      <a:lvl4pPr marL="1371600" algn="l" rtl="0" eaLnBrk="1" hangingPunct="1">
        <a:defRPr kern="1200">
          <a:solidFill>
            <a:schemeClr val="tx1"/>
          </a:solidFill>
          <a:latin typeface="+mn-lt"/>
          <a:ea typeface="+mn-ea"/>
          <a:cs typeface="+mn-cs"/>
        </a:defRPr>
      </a:lvl4pPr>
      <a:lvl5pPr marL="1828800" algn="l" rtl="0" eaLnBrk="1" hangingPunct="1">
        <a:defRPr kern="1200">
          <a:solidFill>
            <a:schemeClr val="tx1"/>
          </a:solidFill>
          <a:latin typeface="+mn-lt"/>
          <a:ea typeface="+mn-ea"/>
          <a:cs typeface="+mn-cs"/>
        </a:defRPr>
      </a:lvl5pPr>
      <a:lvl6pPr marL="2286000" algn="l" rtl="0" eaLnBrk="1" hangingPunct="1">
        <a:defRPr kern="1200">
          <a:solidFill>
            <a:schemeClr val="tx1"/>
          </a:solidFill>
          <a:latin typeface="+mn-lt"/>
          <a:ea typeface="+mn-ea"/>
          <a:cs typeface="+mn-cs"/>
        </a:defRPr>
      </a:lvl6pPr>
      <a:lvl7pPr marL="2743200" algn="l" rtl="0" eaLnBrk="1" hangingPunct="1">
        <a:defRPr kern="1200">
          <a:solidFill>
            <a:schemeClr val="tx1"/>
          </a:solidFill>
          <a:latin typeface="+mn-lt"/>
          <a:ea typeface="+mn-ea"/>
          <a:cs typeface="+mn-cs"/>
        </a:defRPr>
      </a:lvl7pPr>
      <a:lvl8pPr marL="3200400" algn="l" rtl="0" eaLnBrk="1" hangingPunct="1">
        <a:defRPr kern="1200">
          <a:solidFill>
            <a:schemeClr val="tx1"/>
          </a:solidFill>
          <a:latin typeface="+mn-lt"/>
          <a:ea typeface="+mn-ea"/>
          <a:cs typeface="+mn-cs"/>
        </a:defRPr>
      </a:lvl8pPr>
      <a:lvl9pPr marL="3657600" algn="l" rtl="0" eaLnBrk="1" hangingPunct="1">
        <a:defRPr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438400"/>
            <a:ext cx="8229600" cy="609600"/>
          </a:xfrm>
        </p:spPr>
        <p:txBody>
          <a:bodyPr/>
          <a:lstStyle/>
          <a:p>
            <a:r>
              <a:rPr lang="en-US" dirty="0"/>
              <a:t>Glossy sun</a:t>
            </a:r>
            <a:endParaRPr lang="en-US" dirty="0">
              <a:solidFill>
                <a:schemeClr val="tx1"/>
              </a:solidFill>
            </a:endParaRPr>
          </a:p>
        </p:txBody>
      </p:sp>
      <p:sp>
        <p:nvSpPr>
          <p:cNvPr id="4" name="Text Placeholder 3">
            <a:extLst>
              <a:ext uri="{FF2B5EF4-FFF2-40B4-BE49-F238E27FC236}">
                <a16:creationId xmlns:a16="http://schemas.microsoft.com/office/drawing/2014/main" id="{FB84735A-F5BB-4C4D-93E0-8DCF8CEA9FB1}"/>
              </a:ext>
            </a:extLst>
          </p:cNvPr>
          <p:cNvSpPr>
            <a:spLocks noGrp="1"/>
          </p:cNvSpPr>
          <p:nvPr>
            <p:ph type="body" idx="1"/>
          </p:nvPr>
        </p:nvSpPr>
        <p:spPr>
          <a:xfrm>
            <a:off x="457200" y="3200400"/>
            <a:ext cx="8229600" cy="1524000"/>
          </a:xfrm>
        </p:spPr>
        <p:txBody>
          <a:bodyPr wrap="square" tIns="0">
            <a:normAutofit fontScale="85000" lnSpcReduction="20000"/>
          </a:bodyPr>
          <a:lstStyle/>
          <a:p>
            <a:pPr marL="0">
              <a:spcBef>
                <a:spcPts val="0"/>
              </a:spcBef>
            </a:pPr>
            <a:r>
              <a:rPr lang="en-US" dirty="0"/>
              <a:t>E.Z.A.Y Team</a:t>
            </a:r>
          </a:p>
          <a:p>
            <a:pPr marL="0">
              <a:spcBef>
                <a:spcPts val="0"/>
              </a:spcBef>
            </a:pPr>
            <a:r>
              <a:rPr lang="en-US" dirty="0"/>
              <a:t>The challenge: You Are My Sunshine</a:t>
            </a:r>
          </a:p>
          <a:p>
            <a:pPr marL="0">
              <a:spcBef>
                <a:spcPts val="0"/>
              </a:spcBef>
            </a:pPr>
            <a:r>
              <a:rPr lang="en-US" dirty="0"/>
              <a:t>Our Team</a:t>
            </a:r>
            <a:r>
              <a:rPr lang="ar-EG" dirty="0"/>
              <a:t>’</a:t>
            </a:r>
            <a:r>
              <a:rPr lang="en-US" dirty="0"/>
              <a:t>s Invitation Code: dd1ee</a:t>
            </a:r>
          </a:p>
          <a:p>
            <a:pPr marL="0">
              <a:spcBef>
                <a:spcPts val="0"/>
              </a:spcBef>
            </a:pPr>
            <a:r>
              <a:rPr lang="en-US" dirty="0"/>
              <a:t>Team Members:</a:t>
            </a:r>
          </a:p>
          <a:p>
            <a:pPr marL="0">
              <a:spcBef>
                <a:spcPts val="0"/>
              </a:spcBef>
            </a:pPr>
            <a:r>
              <a:rPr lang="en-US" dirty="0"/>
              <a:t>Ahmed </a:t>
            </a:r>
            <a:r>
              <a:rPr lang="en-US" dirty="0" err="1"/>
              <a:t>Ramy</a:t>
            </a:r>
            <a:r>
              <a:rPr lang="en-US" dirty="0"/>
              <a:t> – Esraa Mohammed – </a:t>
            </a:r>
            <a:r>
              <a:rPr lang="en-US" dirty="0" err="1"/>
              <a:t>Yaser</a:t>
            </a:r>
            <a:r>
              <a:rPr lang="en-US" dirty="0"/>
              <a:t> Mahmoud – Abdelaziz Mohammed</a:t>
            </a:r>
          </a:p>
          <a:p>
            <a:pPr marL="0">
              <a:spcBef>
                <a:spcPts val="0"/>
              </a:spcBef>
            </a:pPr>
            <a:r>
              <a:rPr lang="en-US" dirty="0"/>
              <a:t>Branch: NASA Space Apps EL -</a:t>
            </a:r>
            <a:r>
              <a:rPr lang="en-US" dirty="0" err="1"/>
              <a:t>Minia</a:t>
            </a:r>
            <a:endParaRPr lang="en-US" dirty="0"/>
          </a:p>
          <a:p>
            <a:pPr marL="0">
              <a:spcBef>
                <a:spcPts val="0"/>
              </a:spcBef>
            </a:pP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About  the challenge</a:t>
            </a:r>
          </a:p>
        </p:txBody>
      </p:sp>
      <p:sp>
        <p:nvSpPr>
          <p:cNvPr id="4" name="Text Placeholder 3"/>
          <p:cNvSpPr>
            <a:spLocks noGrp="1"/>
          </p:cNvSpPr>
          <p:nvPr>
            <p:ph idx="1"/>
          </p:nvPr>
        </p:nvSpPr>
        <p:spPr/>
        <p:txBody>
          <a:bodyPr>
            <a:normAutofit/>
          </a:bodyPr>
          <a:lstStyle/>
          <a:p>
            <a:pPr marL="68580" indent="0">
              <a:buNone/>
            </a:pPr>
            <a:r>
              <a:rPr lang="en-US" dirty="0"/>
              <a:t>Our challenge that NASA</a:t>
            </a:r>
            <a:r>
              <a:rPr lang="ar-EG" dirty="0"/>
              <a:t>’</a:t>
            </a:r>
            <a:r>
              <a:rPr lang="en-US" dirty="0"/>
              <a:t>s solar and meteorological data is difficult for the public to access, That is because of the complexity of this data, and it is not easy to understand by laypeople, and it is affecting sustainable development and people</a:t>
            </a:r>
            <a:r>
              <a:rPr lang="ar-EG" dirty="0"/>
              <a:t>’</a:t>
            </a:r>
            <a:r>
              <a:rPr lang="en-US" dirty="0"/>
              <a:t>s use of clean energy.</a:t>
            </a:r>
          </a:p>
          <a:p>
            <a:pPr marL="68580" indent="0">
              <a:buNone/>
            </a:pPr>
            <a:endParaRPr lang="en-US" sz="1600" dirty="0">
              <a:solidFill>
                <a:srgbClr val="FFC000"/>
              </a:solidFill>
            </a:endParaRPr>
          </a:p>
          <a:p>
            <a:pPr marL="68580" indent="0">
              <a:buNone/>
            </a:pPr>
            <a:endParaRPr lang="en-US" dirty="0"/>
          </a:p>
        </p:txBody>
      </p:sp>
      <p:pic>
        <p:nvPicPr>
          <p:cNvPr id="7" name="Picture 6">
            <a:extLst>
              <a:ext uri="{FF2B5EF4-FFF2-40B4-BE49-F238E27FC236}">
                <a16:creationId xmlns:a16="http://schemas.microsoft.com/office/drawing/2014/main" id="{81C28B02-9A63-454C-9B61-AE719DA91BD5}"/>
              </a:ext>
            </a:extLst>
          </p:cNvPr>
          <p:cNvPicPr>
            <a:picLocks noChangeAspect="1"/>
          </p:cNvPicPr>
          <p:nvPr/>
        </p:nvPicPr>
        <p:blipFill>
          <a:blip r:embed="rId2"/>
          <a:stretch>
            <a:fillRect/>
          </a:stretch>
        </p:blipFill>
        <p:spPr>
          <a:xfrm>
            <a:off x="0" y="3048000"/>
            <a:ext cx="9142141" cy="37338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normAutofit fontScale="85000" lnSpcReduction="20000"/>
          </a:bodyPr>
          <a:lstStyle/>
          <a:p>
            <a:r>
              <a:rPr lang="en-US" sz="2000" dirty="0"/>
              <a:t>The three main goals for the project:</a:t>
            </a:r>
          </a:p>
          <a:p>
            <a:pPr marL="340614" indent="-285750">
              <a:buClr>
                <a:schemeClr val="accent4">
                  <a:lumMod val="60000"/>
                  <a:lumOff val="40000"/>
                </a:schemeClr>
              </a:buClr>
              <a:buFont typeface="Arial" panose="020B0604020202020204" pitchFamily="34" charset="0"/>
              <a:buChar char="•"/>
            </a:pPr>
            <a:r>
              <a:rPr lang="en-US" sz="2000" dirty="0"/>
              <a:t>1</a:t>
            </a:r>
            <a:r>
              <a:rPr lang="en-US" sz="2000" baseline="30000" dirty="0"/>
              <a:t>st</a:t>
            </a:r>
            <a:r>
              <a:rPr lang="en-US" sz="2000" dirty="0"/>
              <a:t> point: Provide useful information related to sunlight in a simple way.</a:t>
            </a:r>
          </a:p>
          <a:p>
            <a:pPr marL="340614" indent="-285750">
              <a:buClr>
                <a:schemeClr val="accent4">
                  <a:lumMod val="60000"/>
                  <a:lumOff val="40000"/>
                </a:schemeClr>
              </a:buClr>
              <a:buFont typeface="Arial" panose="020B0604020202020204" pitchFamily="34" charset="0"/>
              <a:buChar char="•"/>
            </a:pPr>
            <a:r>
              <a:rPr lang="en-US" sz="2000" dirty="0"/>
              <a:t>2</a:t>
            </a:r>
            <a:r>
              <a:rPr lang="en-US" sz="2000" baseline="30000" dirty="0"/>
              <a:t>nd</a:t>
            </a:r>
            <a:r>
              <a:rPr lang="en-US" sz="2000" dirty="0"/>
              <a:t> point: The application provides graphs of average monthly solar irradiance for the last year.</a:t>
            </a:r>
          </a:p>
          <a:p>
            <a:pPr marL="340614" indent="-285750">
              <a:buClr>
                <a:schemeClr val="accent4">
                  <a:lumMod val="60000"/>
                  <a:lumOff val="40000"/>
                </a:schemeClr>
              </a:buClr>
              <a:buFont typeface="Arial" panose="020B0604020202020204" pitchFamily="34" charset="0"/>
              <a:buChar char="•"/>
            </a:pPr>
            <a:r>
              <a:rPr lang="en-US" sz="2000" dirty="0"/>
              <a:t>3</a:t>
            </a:r>
            <a:r>
              <a:rPr lang="en-US" sz="2000" baseline="30000" dirty="0"/>
              <a:t>rd</a:t>
            </a:r>
            <a:r>
              <a:rPr lang="en-US" sz="2000" dirty="0"/>
              <a:t> point: The application makes it easy for the user to access information by his area of residence</a:t>
            </a:r>
            <a:r>
              <a:rPr lang="ar-EG" sz="2000" dirty="0"/>
              <a:t>’</a:t>
            </a:r>
            <a:r>
              <a:rPr lang="en-US" sz="2000" dirty="0"/>
              <a:t>s postal code.</a:t>
            </a:r>
          </a:p>
          <a:p>
            <a:pPr marL="340614" indent="-285750">
              <a:buClr>
                <a:schemeClr val="accent4">
                  <a:lumMod val="60000"/>
                  <a:lumOff val="40000"/>
                </a:schemeClr>
              </a:buClr>
              <a:buFont typeface="Arial" panose="020B0604020202020204" pitchFamily="34" charset="0"/>
              <a:buChar char="•"/>
            </a:pPr>
            <a:endParaRPr lang="en-US" sz="2000" dirty="0"/>
          </a:p>
        </p:txBody>
      </p:sp>
      <p:graphicFrame>
        <p:nvGraphicFramePr>
          <p:cNvPr id="9" name="Content Placeholder 8" descr="solar sistem explanation graphic chart">
            <a:extLst>
              <a:ext uri="{FF2B5EF4-FFF2-40B4-BE49-F238E27FC236}">
                <a16:creationId xmlns:a16="http://schemas.microsoft.com/office/drawing/2014/main" id="{9956D24D-77D1-4979-A408-11B66467E0BE}"/>
              </a:ext>
            </a:extLst>
          </p:cNvPr>
          <p:cNvGraphicFramePr>
            <a:graphicFrameLocks noGrp="1"/>
          </p:cNvGraphicFramePr>
          <p:nvPr>
            <p:ph sz="half" idx="2"/>
            <p:extLst>
              <p:ext uri="{D42A27DB-BD31-4B8C-83A1-F6EECF244321}">
                <p14:modId xmlns:p14="http://schemas.microsoft.com/office/powerpoint/2010/main" val="722992398"/>
              </p:ext>
            </p:extLst>
          </p:nvPr>
        </p:nvGraphicFramePr>
        <p:xfrm>
          <a:off x="3429000" y="1676400"/>
          <a:ext cx="5486400" cy="43307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p:cNvSpPr>
            <a:spLocks noGrp="1"/>
          </p:cNvSpPr>
          <p:nvPr>
            <p:ph type="title"/>
          </p:nvPr>
        </p:nvSpPr>
        <p:spPr>
          <a:xfrm>
            <a:off x="685800" y="612648"/>
            <a:ext cx="7848600" cy="534894"/>
          </a:xfrm>
        </p:spPr>
        <p:txBody>
          <a:bodyPr/>
          <a:lstStyle/>
          <a:p>
            <a:r>
              <a:rPr lang="en-US" dirty="0"/>
              <a:t>goals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12648"/>
            <a:ext cx="8229600" cy="630736"/>
          </a:xfrm>
        </p:spPr>
        <p:txBody>
          <a:bodyPr/>
          <a:lstStyle/>
          <a:p>
            <a:r>
              <a:rPr lang="en-US" dirty="0"/>
              <a:t>How the app work ?</a:t>
            </a:r>
            <a:endParaRPr lang="en-US" dirty="0">
              <a:solidFill>
                <a:schemeClr val="tx1"/>
              </a:solidFill>
            </a:endParaRPr>
          </a:p>
        </p:txBody>
      </p:sp>
      <p:sp>
        <p:nvSpPr>
          <p:cNvPr id="3" name="Text Placeholder 2"/>
          <p:cNvSpPr>
            <a:spLocks noGrp="1"/>
          </p:cNvSpPr>
          <p:nvPr>
            <p:ph type="body" idx="1"/>
          </p:nvPr>
        </p:nvSpPr>
        <p:spPr>
          <a:xfrm>
            <a:off x="685800" y="1549400"/>
            <a:ext cx="8229600" cy="3937000"/>
          </a:xfrm>
        </p:spPr>
        <p:txBody>
          <a:bodyPr>
            <a:normAutofit/>
          </a:bodyPr>
          <a:lstStyle/>
          <a:p>
            <a:pPr marL="411480" lvl="0" indent="-342900">
              <a:buFont typeface="Wingdings"/>
              <a:buChar char=""/>
              <a:defRPr/>
            </a:pPr>
            <a:r>
              <a:rPr lang="en-US" sz="1400" dirty="0"/>
              <a:t>Our  project mainly focuses on Cairo governorate in Egypt. The project provides information on 3 aspects- solar fluxes, wind and temperature- in different urbans and </a:t>
            </a:r>
            <a:r>
              <a:rPr lang="en-US" sz="1400" dirty="0" err="1"/>
              <a:t>suburbans</a:t>
            </a:r>
            <a:r>
              <a:rPr lang="en-US" sz="1400" dirty="0"/>
              <a:t> around Cairo. According to these aspects and data, the user will be able to identify the best place to set a solar panels in </a:t>
            </a:r>
            <a:r>
              <a:rPr lang="en-US" sz="1400" dirty="0" err="1"/>
              <a:t>cairo</a:t>
            </a:r>
            <a:r>
              <a:rPr lang="en-US" sz="1400" dirty="0"/>
              <a:t> by examining the amount of sunlight that this area receives annually and examining the temperature occurs. These </a:t>
            </a:r>
            <a:r>
              <a:rPr lang="en-US" sz="1400" dirty="0" err="1"/>
              <a:t>informations</a:t>
            </a:r>
            <a:r>
              <a:rPr lang="en-US" sz="1400" dirty="0"/>
              <a:t> have collected from NASA POWER website around Cairo in the term of graphs. Moreover, the application also provides useful </a:t>
            </a:r>
            <a:r>
              <a:rPr lang="en-US" sz="1400" dirty="0" err="1"/>
              <a:t>informations</a:t>
            </a:r>
            <a:r>
              <a:rPr lang="en-US" sz="1400" dirty="0"/>
              <a:t> about solar and renewable energy for the public from different sources and international journals in the United states of America.</a:t>
            </a:r>
          </a:p>
        </p:txBody>
      </p:sp>
      <p:pic>
        <p:nvPicPr>
          <p:cNvPr id="6" name="Picture 5">
            <a:extLst>
              <a:ext uri="{FF2B5EF4-FFF2-40B4-BE49-F238E27FC236}">
                <a16:creationId xmlns:a16="http://schemas.microsoft.com/office/drawing/2014/main" id="{BD50F452-51AF-4EA9-9FFB-C8DE90E640C7}"/>
              </a:ext>
            </a:extLst>
          </p:cNvPr>
          <p:cNvPicPr>
            <a:picLocks noChangeAspect="1"/>
          </p:cNvPicPr>
          <p:nvPr/>
        </p:nvPicPr>
        <p:blipFill>
          <a:blip r:embed="rId2"/>
          <a:stretch>
            <a:fillRect/>
          </a:stretch>
        </p:blipFill>
        <p:spPr>
          <a:xfrm>
            <a:off x="1752600" y="3296424"/>
            <a:ext cx="6515100" cy="35560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REFerences</a:t>
            </a:r>
            <a:r>
              <a:rPr lang="en-US" dirty="0"/>
              <a:t> &amp; Tools</a:t>
            </a:r>
            <a:br>
              <a:rPr lang="en-US" dirty="0"/>
            </a:br>
            <a:br>
              <a:rPr lang="en-US" dirty="0"/>
            </a:br>
            <a:br>
              <a:rPr lang="en-US" dirty="0"/>
            </a:br>
            <a:endParaRPr lang="en-US" dirty="0">
              <a:solidFill>
                <a:schemeClr val="tx1"/>
              </a:solidFill>
            </a:endParaRPr>
          </a:p>
        </p:txBody>
      </p:sp>
      <p:sp>
        <p:nvSpPr>
          <p:cNvPr id="3" name="Content Placeholder 2"/>
          <p:cNvSpPr>
            <a:spLocks noGrp="1"/>
          </p:cNvSpPr>
          <p:nvPr>
            <p:ph idx="1"/>
          </p:nvPr>
        </p:nvSpPr>
        <p:spPr/>
        <p:txBody>
          <a:bodyPr/>
          <a:lstStyle/>
          <a:p>
            <a:pPr lvl="0">
              <a:buNone/>
            </a:pPr>
            <a:endParaRPr lang="en-US" dirty="0"/>
          </a:p>
          <a:p>
            <a:pPr marL="68580" indent="0">
              <a:buNone/>
            </a:pPr>
            <a:r>
              <a:rPr lang="en-US" dirty="0"/>
              <a:t>1- NASA POWER</a:t>
            </a:r>
          </a:p>
          <a:p>
            <a:pPr marL="68580" indent="0">
              <a:buNone/>
            </a:pPr>
            <a:r>
              <a:rPr lang="en-US" dirty="0"/>
              <a:t>2- Our world is data</a:t>
            </a:r>
          </a:p>
          <a:p>
            <a:pPr marL="68580" indent="0">
              <a:buNone/>
            </a:pPr>
            <a:r>
              <a:rPr lang="en-US" dirty="0"/>
              <a:t>3-https://www.energy.gov/solar</a:t>
            </a:r>
          </a:p>
          <a:p>
            <a:pPr marL="68580" indent="0">
              <a:buNone/>
            </a:pPr>
            <a:r>
              <a:rPr lang="en-US" dirty="0"/>
              <a:t>4- New York Times </a:t>
            </a:r>
          </a:p>
          <a:p>
            <a:pPr marL="68580" indent="0">
              <a:buNone/>
            </a:pPr>
            <a:r>
              <a:rPr lang="en-US" dirty="0"/>
              <a:t>5- Sciencing.com</a:t>
            </a:r>
          </a:p>
          <a:p>
            <a:pPr marL="68580" indent="0">
              <a:buNone/>
            </a:pPr>
            <a:r>
              <a:rPr lang="en-US" dirty="0"/>
              <a:t>6- </a:t>
            </a:r>
            <a:r>
              <a:rPr lang="en-US" dirty="0" err="1"/>
              <a:t>mit</a:t>
            </a:r>
            <a:r>
              <a:rPr lang="en-US" dirty="0"/>
              <a:t> app inventor</a:t>
            </a:r>
          </a:p>
          <a:p>
            <a:pPr marL="68580" indent="0">
              <a:buNone/>
            </a:pPr>
            <a:r>
              <a:rPr lang="en-US" dirty="0"/>
              <a:t>7- </a:t>
            </a:r>
            <a:r>
              <a:rPr lang="en-US" dirty="0" err="1"/>
              <a:t>Pngtree</a:t>
            </a:r>
            <a:endParaRPr lang="en-US" dirty="0"/>
          </a:p>
          <a:p>
            <a:pPr marL="68580" indent="0">
              <a:buNone/>
            </a:pPr>
            <a:r>
              <a:rPr lang="en-US" dirty="0"/>
              <a:t>8- Photoshop</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A5930-FDA2-4510-9A6B-3AFF80037C4E}"/>
              </a:ext>
            </a:extLst>
          </p:cNvPr>
          <p:cNvSpPr>
            <a:spLocks noGrp="1"/>
          </p:cNvSpPr>
          <p:nvPr>
            <p:ph type="title"/>
          </p:nvPr>
        </p:nvSpPr>
        <p:spPr>
          <a:xfrm>
            <a:off x="304800" y="304800"/>
            <a:ext cx="8458200" cy="1974059"/>
          </a:xfrm>
        </p:spPr>
        <p:txBody>
          <a:bodyPr/>
          <a:lstStyle/>
          <a:p>
            <a:r>
              <a:rPr lang="en-US" dirty="0"/>
              <a:t>Why is our project important ? </a:t>
            </a:r>
            <a:br>
              <a:rPr lang="en-US" dirty="0"/>
            </a:br>
            <a:br>
              <a:rPr lang="en-US" dirty="0"/>
            </a:br>
            <a:endParaRPr lang="en-US" dirty="0"/>
          </a:p>
        </p:txBody>
      </p:sp>
      <p:sp>
        <p:nvSpPr>
          <p:cNvPr id="3" name="Text Placeholder 2">
            <a:extLst>
              <a:ext uri="{FF2B5EF4-FFF2-40B4-BE49-F238E27FC236}">
                <a16:creationId xmlns:a16="http://schemas.microsoft.com/office/drawing/2014/main" id="{32EDDB23-B460-46C3-B73D-39818A07F2D6}"/>
              </a:ext>
            </a:extLst>
          </p:cNvPr>
          <p:cNvSpPr>
            <a:spLocks noGrp="1"/>
          </p:cNvSpPr>
          <p:nvPr>
            <p:ph type="body" idx="1"/>
          </p:nvPr>
        </p:nvSpPr>
        <p:spPr>
          <a:xfrm>
            <a:off x="647700" y="2057400"/>
            <a:ext cx="7772400" cy="2971800"/>
          </a:xfrm>
        </p:spPr>
        <p:txBody>
          <a:bodyPr>
            <a:normAutofit/>
          </a:bodyPr>
          <a:lstStyle/>
          <a:p>
            <a:r>
              <a:rPr lang="en-US" dirty="0"/>
              <a:t>Our app allows users to have simple, easy access to solar information that will help a lot of people in the future turn to solar and that will benefit sustainable development projects that's the ultimate goal. In addition to further development and further professional work on the application in the future, solar data for all the world's cities can be made much easier and faster.</a:t>
            </a:r>
          </a:p>
        </p:txBody>
      </p:sp>
    </p:spTree>
    <p:extLst>
      <p:ext uri="{BB962C8B-B14F-4D97-AF65-F5344CB8AC3E}">
        <p14:creationId xmlns:p14="http://schemas.microsoft.com/office/powerpoint/2010/main" val="36219651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4C36B-18F0-4C9C-BDC3-96B3F3FE00D7}"/>
              </a:ext>
            </a:extLst>
          </p:cNvPr>
          <p:cNvSpPr>
            <a:spLocks noGrp="1"/>
          </p:cNvSpPr>
          <p:nvPr>
            <p:ph type="title"/>
          </p:nvPr>
        </p:nvSpPr>
        <p:spPr>
          <a:xfrm>
            <a:off x="533400" y="1828800"/>
            <a:ext cx="7772400" cy="3354294"/>
          </a:xfrm>
        </p:spPr>
        <p:txBody>
          <a:bodyPr/>
          <a:lstStyle/>
          <a:p>
            <a:br>
              <a:rPr lang="en-US"/>
            </a:br>
            <a:br>
              <a:rPr lang="en-US"/>
            </a:br>
            <a:r>
              <a:rPr lang="en-US" b="1" i="1"/>
              <a:t>Thanks</a:t>
            </a:r>
            <a:br>
              <a:rPr lang="en-US" b="1" i="1"/>
            </a:br>
            <a:br>
              <a:rPr lang="en-US" b="1" i="1"/>
            </a:br>
            <a:endParaRPr lang="en-US" dirty="0"/>
          </a:p>
        </p:txBody>
      </p:sp>
    </p:spTree>
    <p:extLst>
      <p:ext uri="{BB962C8B-B14F-4D97-AF65-F5344CB8AC3E}">
        <p14:creationId xmlns:p14="http://schemas.microsoft.com/office/powerpoint/2010/main" val="73389318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roducingPowerPoint2007">
  <a:themeElements>
    <a:clrScheme name="Custom 57">
      <a:dk1>
        <a:srgbClr val="262140"/>
      </a:dk1>
      <a:lt1>
        <a:srgbClr val="FFFFFF"/>
      </a:lt1>
      <a:dk2>
        <a:srgbClr val="3A3363"/>
      </a:dk2>
      <a:lt2>
        <a:srgbClr val="FFFFFF"/>
      </a:lt2>
      <a:accent1>
        <a:srgbClr val="F3D569"/>
      </a:accent1>
      <a:accent2>
        <a:srgbClr val="7DC6F3"/>
      </a:accent2>
      <a:accent3>
        <a:srgbClr val="F3D569"/>
      </a:accent3>
      <a:accent4>
        <a:srgbClr val="2F4B83"/>
      </a:accent4>
      <a:accent5>
        <a:srgbClr val="13C4D7"/>
      </a:accent5>
      <a:accent6>
        <a:srgbClr val="07AD85"/>
      </a:accent6>
      <a:hlink>
        <a:srgbClr val="ECBE18"/>
      </a:hlink>
      <a:folHlink>
        <a:srgbClr val="ECBE18"/>
      </a:folHlink>
    </a:clrScheme>
    <a:fontScheme name="Custom 33">
      <a:majorFont>
        <a:latin typeface="Microsoft Sans Serif"/>
        <a:ea typeface=""/>
        <a:cs typeface=""/>
      </a:majorFont>
      <a:minorFont>
        <a:latin typeface="Calibri"/>
        <a:ea typeface=""/>
        <a:cs typeface=""/>
      </a:minorFont>
    </a:fontScheme>
    <a:fmtScheme name="Metro">
      <a:fillStyleLst>
        <a:solidFill>
          <a:schemeClr val="phClr"/>
        </a:solidFill>
        <a:gradFill rotWithShape="1">
          <a:gsLst>
            <a:gs pos="0">
              <a:schemeClr val="phClr">
                <a:tint val="25000"/>
                <a:satMod val="125000"/>
              </a:schemeClr>
            </a:gs>
            <a:gs pos="40000">
              <a:schemeClr val="phClr">
                <a:tint val="55000"/>
                <a:satMod val="130000"/>
              </a:schemeClr>
            </a:gs>
            <a:gs pos="50000">
              <a:schemeClr val="phClr">
                <a:tint val="59000"/>
                <a:satMod val="130000"/>
              </a:schemeClr>
            </a:gs>
            <a:gs pos="65000">
              <a:schemeClr val="phClr">
                <a:tint val="55000"/>
                <a:satMod val="130000"/>
              </a:schemeClr>
            </a:gs>
            <a:gs pos="100000">
              <a:schemeClr val="phClr">
                <a:tint val="20000"/>
                <a:satMod val="125000"/>
              </a:schemeClr>
            </a:gs>
          </a:gsLst>
          <a:lin ang="5400000" scaled="0"/>
        </a:gradFill>
        <a:gradFill rotWithShape="1">
          <a:gsLst>
            <a:gs pos="0">
              <a:schemeClr val="phClr">
                <a:tint val="48000"/>
                <a:satMod val="138000"/>
              </a:schemeClr>
            </a:gs>
            <a:gs pos="25000">
              <a:schemeClr val="phClr">
                <a:tint val="85000"/>
              </a:schemeClr>
            </a:gs>
            <a:gs pos="40000">
              <a:schemeClr val="phClr">
                <a:tint val="92000"/>
              </a:schemeClr>
            </a:gs>
            <a:gs pos="50000">
              <a:schemeClr val="phClr">
                <a:tint val="93000"/>
              </a:schemeClr>
            </a:gs>
            <a:gs pos="60000">
              <a:schemeClr val="phClr">
                <a:tint val="92000"/>
              </a:schemeClr>
            </a:gs>
            <a:gs pos="75000">
              <a:schemeClr val="phClr">
                <a:tint val="83000"/>
                <a:satMod val="108000"/>
              </a:schemeClr>
            </a:gs>
            <a:gs pos="100000">
              <a:schemeClr val="phClr">
                <a:tint val="48000"/>
                <a:satMod val="150000"/>
              </a:schemeClr>
            </a:gs>
          </a:gsLst>
          <a:lin ang="5400000" scaled="0"/>
        </a:gradFill>
      </a:fillStyleLst>
      <a:lnStyleLst>
        <a:ln w="12000" cap="flat" cmpd="sng" algn="ctr">
          <a:solidFill>
            <a:schemeClr val="ph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glow rad="63500">
              <a:schemeClr val="phClr">
                <a:alpha val="45000"/>
                <a:satMod val="120000"/>
              </a:schemeClr>
            </a:glow>
          </a:effectLst>
        </a:effectStyle>
        <a:effectStyle>
          <a:effectLst>
            <a:glow rad="63500">
              <a:schemeClr val="phClr">
                <a:alpha val="45000"/>
                <a:satMod val="120000"/>
              </a:schemeClr>
            </a:glow>
          </a:effectLst>
          <a:scene3d>
            <a:camera prst="orthographicFront" fov="0">
              <a:rot lat="0" lon="0" rev="0"/>
            </a:camera>
            <a:lightRig rig="brightRoom" dir="tl">
              <a:rot lat="0" lon="0" rev="8700000"/>
            </a:lightRig>
          </a:scene3d>
          <a:sp3d>
            <a:bevelT w="0" h="0"/>
            <a:contourClr>
              <a:schemeClr val="phClr">
                <a:tint val="70000"/>
              </a:schemeClr>
            </a:contourClr>
          </a:sp3d>
        </a:effectStyle>
        <a:effectStyle>
          <a:effectLst>
            <a:glow rad="101500">
              <a:schemeClr val="phClr">
                <a:alpha val="42000"/>
                <a:satMod val="120000"/>
              </a:schemeClr>
            </a:glow>
          </a:effectLst>
          <a:scene3d>
            <a:camera prst="orthographicFront" fov="0">
              <a:rot lat="0" lon="0" rev="0"/>
            </a:camera>
            <a:lightRig rig="glow" dir="t">
              <a:rot lat="0" lon="0" rev="4800000"/>
            </a:lightRig>
          </a:scene3d>
          <a:sp3d prstMaterial="powder">
            <a:bevelT w="50800" h="50800"/>
            <a:contourClr>
              <a:schemeClr val="phClr"/>
            </a:contourClr>
          </a:sp3d>
        </a:effectStyle>
      </a:effectStyleLst>
      <a:bgFillStyleLst>
        <a:solidFill>
          <a:schemeClr val="phClr"/>
        </a:solidFill>
        <a:gradFill rotWithShape="1">
          <a:gsLst>
            <a:gs pos="0">
              <a:schemeClr val="bg1">
                <a:shade val="100000"/>
                <a:satMod val="150000"/>
              </a:schemeClr>
            </a:gs>
            <a:gs pos="65000">
              <a:schemeClr val="bg1">
                <a:shade val="90000"/>
                <a:satMod val="375000"/>
              </a:schemeClr>
            </a:gs>
            <a:gs pos="100000">
              <a:schemeClr val="phClr">
                <a:tint val="88000"/>
                <a:satMod val="400000"/>
              </a:schemeClr>
            </a:gs>
          </a:gsLst>
          <a:lin ang="5400000" scaled="0"/>
        </a:gradFill>
        <a:blipFill>
          <a:blip xmlns:r="http://schemas.openxmlformats.org/officeDocument/2006/relationships" r:embed="rId1">
            <a:duotone>
              <a:schemeClr val="phClr">
                <a:shade val="53000"/>
                <a:satMod val="200000"/>
              </a:schemeClr>
              <a:schemeClr val="phClr">
                <a:tint val="78000"/>
                <a:satMod val="230000"/>
              </a:schemeClr>
            </a:duotone>
          </a:blip>
          <a:tile tx="0" ty="0" sx="90000" sy="90000" flip="none" algn="t"/>
        </a:blipFill>
      </a:bgFillStyleLst>
    </a:fmtScheme>
  </a:themeElements>
  <a:objectDefaults/>
  <a:extraClrSchemeLst/>
  <a:extLst>
    <a:ext uri="{05A4C25C-085E-4340-85A3-A5531E510DB2}">
      <thm15:themeFamily xmlns:thm15="http://schemas.microsoft.com/office/thememl/2012/main" name="TF10290551_School project solar system_RVA_v4.potx" id="{6936E391-12B9-401A-9B2C-D330D23EA4C5}" vid="{386534FD-8942-416F-B7BF-315BBC098E4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BCF6E7E-493F-47E1-8622-B87CB797AA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C4F8C5F-3299-40B6-8D2E-B3BC119A914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A15B2BAE-C6CF-4188-9933-F1A818150DA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School project solar system</Template>
  <TotalTime>505</TotalTime>
  <Words>444</Words>
  <Application>Microsoft Office PowerPoint</Application>
  <PresentationFormat>On-screen Show (4:3)</PresentationFormat>
  <Paragraphs>32</Paragraphs>
  <Slides>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Calibri</vt:lpstr>
      <vt:lpstr>Microsoft Sans Serif</vt:lpstr>
      <vt:lpstr>Wingdings</vt:lpstr>
      <vt:lpstr>Wingdings 2</vt:lpstr>
      <vt:lpstr>Wingdings 3</vt:lpstr>
      <vt:lpstr>IntroducingPowerPoint2007</vt:lpstr>
      <vt:lpstr>Glossy sun</vt:lpstr>
      <vt:lpstr>About  the challenge</vt:lpstr>
      <vt:lpstr>goals</vt:lpstr>
      <vt:lpstr>How the app work ?</vt:lpstr>
      <vt:lpstr>REFerences &amp; Tools   </vt:lpstr>
      <vt:lpstr>Why is our project important ?   </vt:lpstr>
      <vt:lpstr>  Thanks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Glossy sun</dc:title>
  <dc:creator>Esraa Mohmmoud</dc:creator>
  <cp:lastModifiedBy>Esraa Mohmmoud</cp:lastModifiedBy>
  <cp:revision>1</cp:revision>
  <dcterms:created xsi:type="dcterms:W3CDTF">2021-10-03T12:00:54Z</dcterms:created>
  <dcterms:modified xsi:type="dcterms:W3CDTF">2021-10-03T20:26:53Z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